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theme/theme5.xml" ContentType="application/vnd.openxmlformats-officedocument.them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03.xml" ContentType="application/vnd.openxmlformats-officedocument.presentationml.slide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88.xml" ContentType="application/vnd.openxmlformats-officedocument.presentationml.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diagrams/colors4.xml" ContentType="application/vnd.openxmlformats-officedocument.drawingml.diagramColors+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slideLayouts/slideLayout118.xml" ContentType="application/vnd.openxmlformats-officedocument.presentationml.slideLayout+xml"/>
  <Override PartName="/ppt/slideLayouts/slideLayout165.xml" ContentType="application/vnd.openxmlformats-officedocument.presentationml.slide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slideLayouts/slideLayout219.xml" ContentType="application/vnd.openxmlformats-officedocument.presentationml.slideLayout+xml"/>
  <Override PartName="/ppt/notesSlides/notesSlide24.xml" ContentType="application/vnd.openxmlformats-officedocument.presentationml.notesSl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slideLayouts/slideLayout10.xml" ContentType="application/vnd.openxmlformats-officedocument.presentationml.slideLayout+xml"/>
  <Override PartName="/ppt/theme/theme15.xml" ContentType="application/vnd.openxmlformats-officedocument.theme+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diagrams/colors1.xml" ContentType="application/vnd.openxmlformats-officedocument.drawingml.diagramColor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notesSlides/notesSlide18.xml" ContentType="application/vnd.openxmlformats-officedocument.presentationml.notesSlide+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30.xml" ContentType="application/vnd.openxmlformats-officedocument.presentationml.slide+xml"/>
  <Override PartName="/ppt/slideLayouts/slideLayout40.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slides/slide79.xml" ContentType="application/vnd.openxmlformats-officedocument.presentationml.slide+xml"/>
  <Override PartName="/ppt/slideLayouts/slideLayout89.xml" ContentType="application/vnd.openxmlformats-officedocument.presentationml.slideLayout+xml"/>
  <Override PartName="/ppt/slideLayouts/slideLayout189.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diagrams/drawing5.xml" ContentType="application/vnd.ms-office.drawingml.diagramDrawing+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diagrams/quickStyle5.xml" ContentType="application/vnd.openxmlformats-officedocument.drawingml.diagramStyle+xml"/>
  <Override PartName="/ppt/slides/slide46.xml" ContentType="application/vnd.openxmlformats-officedocument.presentationml.slide+xml"/>
  <Override PartName="/ppt/slides/slide93.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s/slide98.xml" ContentType="application/vnd.openxmlformats-officedocument.presentationml.slide+xml"/>
  <Override PartName="/ppt/theme/theme9.xml" ContentType="application/vnd.openxmlformats-officedocument.theme+xml"/>
  <Override PartName="/ppt/slideLayouts/slideLayout213.xml" ContentType="application/vnd.openxmlformats-officedocument.presentationml.slideLayout+xml"/>
  <Override PartName="/ppt/notesSlides/notesSlide6.xml" ContentType="application/vnd.openxmlformats-officedocument.presentationml.notesSlide+xml"/>
  <Override PartName="/ppt/slides/slide87.xml" ContentType="application/vnd.openxmlformats-officedocument.presentationml.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theme/theme14.xml" ContentType="application/vnd.openxmlformats-officedocument.theme+xml"/>
  <Override PartName="/ppt/notesSlides/notesSlide12.xml" ContentType="application/vnd.openxmlformats-officedocument.presentationml.notesSlide+xml"/>
  <Override PartName="/ppt/diagrams/drawing7.xml" ContentType="application/vnd.ms-office.drawingml.diagramDrawing+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diagrams/quickStyle7.xml" ContentType="application/vnd.openxmlformats-officedocument.drawingml.diagramStyle+xml"/>
  <Override PartName="/ppt/slides/slide48.xml" ContentType="application/vnd.openxmlformats-officedocument.presentationml.slide+xml"/>
  <Override PartName="/ppt/slides/slide95.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slides/slide40.xml" ContentType="application/vnd.openxmlformats-officedocument.presentationml.slide+xml"/>
  <Override PartName="/ppt/slideLayouts/slideLayout50.xml" ContentType="application/vnd.openxmlformats-officedocument.presentationml.slideLayout+xml"/>
  <Default Extension="wdp" ContentType="image/vnd.ms-photo"/>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Default Extension="gif" ContentType="image/gif"/>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diagrams/data3.xml" ContentType="application/vnd.openxmlformats-officedocument.drawingml.diagramData+xml"/>
  <Override PartName="/ppt/diagrams/colors5.xml" ContentType="application/vnd.openxmlformats-officedocument.drawingml.diagramColors+xml"/>
  <Override PartName="/ppt/slides/slide78.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notesSlides/notesSlide25.xml" ContentType="application/vnd.openxmlformats-officedocument.presentationml.notesSlide+xml"/>
  <Override PartName="/ppt/diagrams/layout7.xml" ContentType="application/vnd.openxmlformats-officedocument.drawingml.diagram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s/slide97.xml" ContentType="application/vnd.openxmlformats-officedocument.presentationml.slide+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diagrams/quickStyle1.xml" ContentType="application/vnd.openxmlformats-officedocument.drawingml.diagramStyl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notesSlides/notesSlide22.xml" ContentType="application/vnd.openxmlformats-officedocument.presentationml.notesSlide+xml"/>
  <Override PartName="/ppt/diagrams/layout4.xml" ContentType="application/vnd.openxmlformats-officedocument.drawingml.diagramLayout+xml"/>
  <Override PartName="/ppt/slideLayouts/slideLayout206.xml" ContentType="application/vnd.openxmlformats-officedocument.presentationml.slideLayout+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slideLayouts/slideLayout179.xml" ContentType="application/vnd.openxmlformats-officedocument.presentationml.slideLayout+xml"/>
  <Override PartName="/ppt/theme/theme13.xml" ContentType="application/vnd.openxmlformats-officedocument.them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diagrams/quickStyle6.xml" ContentType="application/vnd.openxmlformats-officedocument.drawingml.diagramStyle+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ableStyles.xml" ContentType="application/vnd.openxmlformats-officedocument.presentationml.tableStyles+xml"/>
  <Override PartName="/ppt/notesSlides/notesSlide30.xml" ContentType="application/vnd.openxmlformats-officedocument.presentationml.notesSlide+xml"/>
  <Override PartName="/ppt/slides/slide99.xml" ContentType="application/vnd.openxmlformats-officedocument.presentationml.slide+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diagrams/layout1.xml" ContentType="application/vnd.openxmlformats-officedocument.drawingml.diagramLayout+xml"/>
  <Override PartName="/ppt/slides/slide77.xml" ContentType="application/vnd.openxmlformats-officedocument.presentationml.slide+xml"/>
  <Override PartName="/ppt/slideLayouts/slideLayout98.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diagrams/drawing3.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92" r:id="rId3"/>
    <p:sldMasterId id="2147483723" r:id="rId4"/>
    <p:sldMasterId id="2147483739" r:id="rId5"/>
    <p:sldMasterId id="2147483756" r:id="rId6"/>
    <p:sldMasterId id="2147483775" r:id="rId7"/>
    <p:sldMasterId id="2147483792" r:id="rId8"/>
    <p:sldMasterId id="2147483808" r:id="rId9"/>
    <p:sldMasterId id="2147483827" r:id="rId10"/>
    <p:sldMasterId id="2147483844" r:id="rId11"/>
    <p:sldMasterId id="2147483863" r:id="rId12"/>
    <p:sldMasterId id="2147483928" r:id="rId13"/>
    <p:sldMasterId id="2147483940" r:id="rId14"/>
    <p:sldMasterId id="2147483964" r:id="rId15"/>
  </p:sldMasterIdLst>
  <p:notesMasterIdLst>
    <p:notesMasterId r:id="rId118"/>
  </p:notesMasterIdLst>
  <p:sldIdLst>
    <p:sldId id="762" r:id="rId16"/>
    <p:sldId id="709" r:id="rId17"/>
    <p:sldId id="710" r:id="rId18"/>
    <p:sldId id="769" r:id="rId19"/>
    <p:sldId id="712" r:id="rId20"/>
    <p:sldId id="770" r:id="rId21"/>
    <p:sldId id="713" r:id="rId22"/>
    <p:sldId id="711" r:id="rId23"/>
    <p:sldId id="714" r:id="rId24"/>
    <p:sldId id="715" r:id="rId25"/>
    <p:sldId id="718" r:id="rId26"/>
    <p:sldId id="720" r:id="rId27"/>
    <p:sldId id="723" r:id="rId28"/>
    <p:sldId id="722" r:id="rId29"/>
    <p:sldId id="716" r:id="rId30"/>
    <p:sldId id="719" r:id="rId31"/>
    <p:sldId id="721" r:id="rId32"/>
    <p:sldId id="724" r:id="rId33"/>
    <p:sldId id="726" r:id="rId34"/>
    <p:sldId id="725" r:id="rId35"/>
    <p:sldId id="728" r:id="rId36"/>
    <p:sldId id="752" r:id="rId37"/>
    <p:sldId id="730" r:id="rId38"/>
    <p:sldId id="645" r:id="rId39"/>
    <p:sldId id="646" r:id="rId40"/>
    <p:sldId id="647" r:id="rId41"/>
    <p:sldId id="732" r:id="rId42"/>
    <p:sldId id="648" r:id="rId43"/>
    <p:sldId id="649" r:id="rId44"/>
    <p:sldId id="650" r:id="rId45"/>
    <p:sldId id="733" r:id="rId46"/>
    <p:sldId id="651" r:id="rId47"/>
    <p:sldId id="734" r:id="rId48"/>
    <p:sldId id="652" r:id="rId49"/>
    <p:sldId id="653" r:id="rId50"/>
    <p:sldId id="735" r:id="rId51"/>
    <p:sldId id="656" r:id="rId52"/>
    <p:sldId id="740" r:id="rId53"/>
    <p:sldId id="737" r:id="rId54"/>
    <p:sldId id="742" r:id="rId55"/>
    <p:sldId id="738" r:id="rId56"/>
    <p:sldId id="743" r:id="rId57"/>
    <p:sldId id="739" r:id="rId58"/>
    <p:sldId id="744" r:id="rId59"/>
    <p:sldId id="736" r:id="rId60"/>
    <p:sldId id="745" r:id="rId61"/>
    <p:sldId id="741" r:id="rId62"/>
    <p:sldId id="746" r:id="rId63"/>
    <p:sldId id="657" r:id="rId64"/>
    <p:sldId id="747" r:id="rId65"/>
    <p:sldId id="748" r:id="rId66"/>
    <p:sldId id="749" r:id="rId67"/>
    <p:sldId id="779" r:id="rId68"/>
    <p:sldId id="754" r:id="rId69"/>
    <p:sldId id="659" r:id="rId70"/>
    <p:sldId id="771" r:id="rId71"/>
    <p:sldId id="660" r:id="rId72"/>
    <p:sldId id="661" r:id="rId73"/>
    <p:sldId id="662" r:id="rId74"/>
    <p:sldId id="663" r:id="rId75"/>
    <p:sldId id="664" r:id="rId76"/>
    <p:sldId id="665" r:id="rId77"/>
    <p:sldId id="750" r:id="rId78"/>
    <p:sldId id="666" r:id="rId79"/>
    <p:sldId id="780" r:id="rId80"/>
    <p:sldId id="667" r:id="rId81"/>
    <p:sldId id="753" r:id="rId82"/>
    <p:sldId id="751" r:id="rId83"/>
    <p:sldId id="668" r:id="rId84"/>
    <p:sldId id="755" r:id="rId85"/>
    <p:sldId id="669" r:id="rId86"/>
    <p:sldId id="670" r:id="rId87"/>
    <p:sldId id="671" r:id="rId88"/>
    <p:sldId id="756" r:id="rId89"/>
    <p:sldId id="757" r:id="rId90"/>
    <p:sldId id="672" r:id="rId91"/>
    <p:sldId id="673" r:id="rId92"/>
    <p:sldId id="760" r:id="rId93"/>
    <p:sldId id="758" r:id="rId94"/>
    <p:sldId id="778" r:id="rId95"/>
    <p:sldId id="688" r:id="rId96"/>
    <p:sldId id="689" r:id="rId97"/>
    <p:sldId id="692" r:id="rId98"/>
    <p:sldId id="693" r:id="rId99"/>
    <p:sldId id="694" r:id="rId100"/>
    <p:sldId id="781" r:id="rId101"/>
    <p:sldId id="695" r:id="rId102"/>
    <p:sldId id="773" r:id="rId103"/>
    <p:sldId id="696" r:id="rId104"/>
    <p:sldId id="776" r:id="rId105"/>
    <p:sldId id="697" r:id="rId106"/>
    <p:sldId id="774" r:id="rId107"/>
    <p:sldId id="698" r:id="rId108"/>
    <p:sldId id="775" r:id="rId109"/>
    <p:sldId id="699" r:id="rId110"/>
    <p:sldId id="700" r:id="rId111"/>
    <p:sldId id="701" r:id="rId112"/>
    <p:sldId id="702" r:id="rId113"/>
    <p:sldId id="705" r:id="rId114"/>
    <p:sldId id="704" r:id="rId115"/>
    <p:sldId id="706" r:id="rId116"/>
    <p:sldId id="777" r:id="rId1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8" d="100"/>
          <a:sy n="68" d="100"/>
        </p:scale>
        <p:origin x="-1428" y="-3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026"/>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117" Type="http://schemas.openxmlformats.org/officeDocument/2006/relationships/slide" Target="slides/slide102.xml"/><Relationship Id="rId21" Type="http://schemas.openxmlformats.org/officeDocument/2006/relationships/slide" Target="slides/slide6.xml"/><Relationship Id="rId42" Type="http://schemas.openxmlformats.org/officeDocument/2006/relationships/slide" Target="slides/slide27.xml"/><Relationship Id="rId47" Type="http://schemas.openxmlformats.org/officeDocument/2006/relationships/slide" Target="slides/slide32.xml"/><Relationship Id="rId63" Type="http://schemas.openxmlformats.org/officeDocument/2006/relationships/slide" Target="slides/slide48.xml"/><Relationship Id="rId68" Type="http://schemas.openxmlformats.org/officeDocument/2006/relationships/slide" Target="slides/slide53.xml"/><Relationship Id="rId84" Type="http://schemas.openxmlformats.org/officeDocument/2006/relationships/slide" Target="slides/slide69.xml"/><Relationship Id="rId89" Type="http://schemas.openxmlformats.org/officeDocument/2006/relationships/slide" Target="slides/slide74.xml"/><Relationship Id="rId112" Type="http://schemas.openxmlformats.org/officeDocument/2006/relationships/slide" Target="slides/slide97.xml"/><Relationship Id="rId16" Type="http://schemas.openxmlformats.org/officeDocument/2006/relationships/slide" Target="slides/slide1.xml"/><Relationship Id="rId107" Type="http://schemas.openxmlformats.org/officeDocument/2006/relationships/slide" Target="slides/slide92.xml"/><Relationship Id="rId11" Type="http://schemas.openxmlformats.org/officeDocument/2006/relationships/slideMaster" Target="slideMasters/slideMaster11.xml"/><Relationship Id="rId32" Type="http://schemas.openxmlformats.org/officeDocument/2006/relationships/slide" Target="slides/slide17.xml"/><Relationship Id="rId37" Type="http://schemas.openxmlformats.org/officeDocument/2006/relationships/slide" Target="slides/slide22.xml"/><Relationship Id="rId53" Type="http://schemas.openxmlformats.org/officeDocument/2006/relationships/slide" Target="slides/slide38.xml"/><Relationship Id="rId58" Type="http://schemas.openxmlformats.org/officeDocument/2006/relationships/slide" Target="slides/slide43.xml"/><Relationship Id="rId74" Type="http://schemas.openxmlformats.org/officeDocument/2006/relationships/slide" Target="slides/slide59.xml"/><Relationship Id="rId79" Type="http://schemas.openxmlformats.org/officeDocument/2006/relationships/slide" Target="slides/slide64.xml"/><Relationship Id="rId102" Type="http://schemas.openxmlformats.org/officeDocument/2006/relationships/slide" Target="slides/slide87.xml"/><Relationship Id="rId5" Type="http://schemas.openxmlformats.org/officeDocument/2006/relationships/slideMaster" Target="slideMasters/slideMaster5.xml"/><Relationship Id="rId61" Type="http://schemas.openxmlformats.org/officeDocument/2006/relationships/slide" Target="slides/slide46.xml"/><Relationship Id="rId82" Type="http://schemas.openxmlformats.org/officeDocument/2006/relationships/slide" Target="slides/slide67.xml"/><Relationship Id="rId90" Type="http://schemas.openxmlformats.org/officeDocument/2006/relationships/slide" Target="slides/slide75.xml"/><Relationship Id="rId95" Type="http://schemas.openxmlformats.org/officeDocument/2006/relationships/slide" Target="slides/slide80.xml"/><Relationship Id="rId19" Type="http://schemas.openxmlformats.org/officeDocument/2006/relationships/slide" Target="slides/slide4.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slide" Target="slides/slide54.xml"/><Relationship Id="rId77" Type="http://schemas.openxmlformats.org/officeDocument/2006/relationships/slide" Target="slides/slide62.xml"/><Relationship Id="rId100" Type="http://schemas.openxmlformats.org/officeDocument/2006/relationships/slide" Target="slides/slide85.xml"/><Relationship Id="rId105" Type="http://schemas.openxmlformats.org/officeDocument/2006/relationships/slide" Target="slides/slide90.xml"/><Relationship Id="rId113" Type="http://schemas.openxmlformats.org/officeDocument/2006/relationships/slide" Target="slides/slide98.xml"/><Relationship Id="rId11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slide" Target="slides/slide57.xml"/><Relationship Id="rId80" Type="http://schemas.openxmlformats.org/officeDocument/2006/relationships/slide" Target="slides/slide65.xml"/><Relationship Id="rId85" Type="http://schemas.openxmlformats.org/officeDocument/2006/relationships/slide" Target="slides/slide70.xml"/><Relationship Id="rId93" Type="http://schemas.openxmlformats.org/officeDocument/2006/relationships/slide" Target="slides/slide78.xml"/><Relationship Id="rId98" Type="http://schemas.openxmlformats.org/officeDocument/2006/relationships/slide" Target="slides/slide83.xml"/><Relationship Id="rId1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103" Type="http://schemas.openxmlformats.org/officeDocument/2006/relationships/slide" Target="slides/slide88.xml"/><Relationship Id="rId108" Type="http://schemas.openxmlformats.org/officeDocument/2006/relationships/slide" Target="slides/slide93.xml"/><Relationship Id="rId116" Type="http://schemas.openxmlformats.org/officeDocument/2006/relationships/slide" Target="slides/slide101.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slide" Target="slides/slide55.xml"/><Relationship Id="rId75" Type="http://schemas.openxmlformats.org/officeDocument/2006/relationships/slide" Target="slides/slide60.xml"/><Relationship Id="rId83" Type="http://schemas.openxmlformats.org/officeDocument/2006/relationships/slide" Target="slides/slide68.xml"/><Relationship Id="rId88" Type="http://schemas.openxmlformats.org/officeDocument/2006/relationships/slide" Target="slides/slide73.xml"/><Relationship Id="rId91" Type="http://schemas.openxmlformats.org/officeDocument/2006/relationships/slide" Target="slides/slide76.xml"/><Relationship Id="rId96" Type="http://schemas.openxmlformats.org/officeDocument/2006/relationships/slide" Target="slides/slide81.xml"/><Relationship Id="rId111" Type="http://schemas.openxmlformats.org/officeDocument/2006/relationships/slide" Target="slides/slide9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6" Type="http://schemas.openxmlformats.org/officeDocument/2006/relationships/slide" Target="slides/slide91.xml"/><Relationship Id="rId114" Type="http://schemas.openxmlformats.org/officeDocument/2006/relationships/slide" Target="slides/slide99.xml"/><Relationship Id="rId119" Type="http://schemas.openxmlformats.org/officeDocument/2006/relationships/presProps" Target="presProps.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slide" Target="slides/slide58.xml"/><Relationship Id="rId78" Type="http://schemas.openxmlformats.org/officeDocument/2006/relationships/slide" Target="slides/slide63.xml"/><Relationship Id="rId81" Type="http://schemas.openxmlformats.org/officeDocument/2006/relationships/slide" Target="slides/slide66.xml"/><Relationship Id="rId86" Type="http://schemas.openxmlformats.org/officeDocument/2006/relationships/slide" Target="slides/slide71.xml"/><Relationship Id="rId94" Type="http://schemas.openxmlformats.org/officeDocument/2006/relationships/slide" Target="slides/slide79.xml"/><Relationship Id="rId99" Type="http://schemas.openxmlformats.org/officeDocument/2006/relationships/slide" Target="slides/slide84.xml"/><Relationship Id="rId101" Type="http://schemas.openxmlformats.org/officeDocument/2006/relationships/slide" Target="slides/slide86.xml"/><Relationship Id="rId12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 Id="rId109" Type="http://schemas.openxmlformats.org/officeDocument/2006/relationships/slide" Target="slides/slide94.xml"/><Relationship Id="rId34" Type="http://schemas.openxmlformats.org/officeDocument/2006/relationships/slide" Target="slides/slide19.xml"/><Relationship Id="rId50" Type="http://schemas.openxmlformats.org/officeDocument/2006/relationships/slide" Target="slides/slide35.xml"/><Relationship Id="rId55" Type="http://schemas.openxmlformats.org/officeDocument/2006/relationships/slide" Target="slides/slide40.xml"/><Relationship Id="rId76" Type="http://schemas.openxmlformats.org/officeDocument/2006/relationships/slide" Target="slides/slide61.xml"/><Relationship Id="rId97" Type="http://schemas.openxmlformats.org/officeDocument/2006/relationships/slide" Target="slides/slide82.xml"/><Relationship Id="rId104" Type="http://schemas.openxmlformats.org/officeDocument/2006/relationships/slide" Target="slides/slide89.xml"/><Relationship Id="rId120"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56.xml"/><Relationship Id="rId92" Type="http://schemas.openxmlformats.org/officeDocument/2006/relationships/slide" Target="slides/slide77.xml"/><Relationship Id="rId2" Type="http://schemas.openxmlformats.org/officeDocument/2006/relationships/slideMaster" Target="slideMasters/slideMaster2.xml"/><Relationship Id="rId29" Type="http://schemas.openxmlformats.org/officeDocument/2006/relationships/slide" Target="slides/slide14.xml"/><Relationship Id="rId24" Type="http://schemas.openxmlformats.org/officeDocument/2006/relationships/slide" Target="slides/slide9.xml"/><Relationship Id="rId40" Type="http://schemas.openxmlformats.org/officeDocument/2006/relationships/slide" Target="slides/slide25.xml"/><Relationship Id="rId45" Type="http://schemas.openxmlformats.org/officeDocument/2006/relationships/slide" Target="slides/slide30.xml"/><Relationship Id="rId66" Type="http://schemas.openxmlformats.org/officeDocument/2006/relationships/slide" Target="slides/slide51.xml"/><Relationship Id="rId87" Type="http://schemas.openxmlformats.org/officeDocument/2006/relationships/slide" Target="slides/slide72.xml"/><Relationship Id="rId110" Type="http://schemas.openxmlformats.org/officeDocument/2006/relationships/slide" Target="slides/slide95.xml"/><Relationship Id="rId115" Type="http://schemas.openxmlformats.org/officeDocument/2006/relationships/slide" Target="slides/slide100.xml"/></Relationships>
</file>

<file path=ppt/diagrams/_rels/data6.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6.xml.rels><?xml version="1.0" encoding="UTF-8" standalone="yes"?>
<Relationships xmlns="http://schemas.openxmlformats.org/package/2006/relationships"><Relationship Id="rId1"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25DDFB-2796-4BF0-BB0D-F40B784DB25D}" type="doc">
      <dgm:prSet loTypeId="urn:microsoft.com/office/officeart/2005/8/layout/process4" loCatId="list" qsTypeId="urn:microsoft.com/office/officeart/2005/8/quickstyle/simple1" qsCatId="simple" csTypeId="urn:microsoft.com/office/officeart/2005/8/colors/accent2_4" csCatId="accent2" phldr="1"/>
      <dgm:spPr/>
      <dgm:t>
        <a:bodyPr/>
        <a:lstStyle/>
        <a:p>
          <a:endParaRPr lang="en-US"/>
        </a:p>
      </dgm:t>
    </dgm:pt>
    <dgm:pt modelId="{D446968C-2BDB-4DFB-8E04-41C6601C8009}">
      <dgm:prSet phldrT="[Text]" custT="1"/>
      <dgm:spPr>
        <a:solidFill>
          <a:schemeClr val="accent2">
            <a:lumMod val="75000"/>
          </a:schemeClr>
        </a:solidFill>
      </dgm:spPr>
      <dgm:t>
        <a:bodyPr/>
        <a:lstStyle/>
        <a:p>
          <a:pPr algn="ctr"/>
          <a:r>
            <a:rPr lang="fa-IR" sz="3600" b="1" i="1" u="sng" dirty="0" smtClean="0">
              <a:cs typeface="B Nazanin" pitchFamily="2" charset="-78"/>
            </a:rPr>
            <a:t>مطالعه سال 2007 </a:t>
          </a:r>
        </a:p>
        <a:p>
          <a:pPr algn="ctr" rtl="1"/>
          <a:r>
            <a:rPr lang="fa-IR" sz="2800" dirty="0" smtClean="0">
              <a:cs typeface="B Nazanin" pitchFamily="2" charset="-78"/>
            </a:rPr>
            <a:t>اگر تمام مادران در ساعت اول تولد، تغذيه با شير مادر را شروع کرده و شيرخوارشان را منحصراً تا 6 ماه از شير خود تغذيه نمايند.</a:t>
          </a:r>
          <a:endParaRPr lang="en-US" sz="2800" dirty="0"/>
        </a:p>
      </dgm:t>
    </dgm:pt>
    <dgm:pt modelId="{1C00B90F-8BB2-4274-A740-6A654BE4CBEC}" type="parTrans" cxnId="{9A9CB1DE-A6A8-46A2-927C-EC0A89614042}">
      <dgm:prSet/>
      <dgm:spPr/>
      <dgm:t>
        <a:bodyPr/>
        <a:lstStyle/>
        <a:p>
          <a:endParaRPr lang="en-US"/>
        </a:p>
      </dgm:t>
    </dgm:pt>
    <dgm:pt modelId="{158E5807-C186-4A00-92C6-DDF1B51B7B6C}" type="sibTrans" cxnId="{9A9CB1DE-A6A8-46A2-927C-EC0A89614042}">
      <dgm:prSet/>
      <dgm:spPr/>
      <dgm:t>
        <a:bodyPr/>
        <a:lstStyle/>
        <a:p>
          <a:endParaRPr lang="en-US"/>
        </a:p>
      </dgm:t>
    </dgm:pt>
    <dgm:pt modelId="{31F6AD2D-5E65-4A68-8487-AAC72954B380}">
      <dgm:prSet custT="1"/>
      <dgm:spPr>
        <a:solidFill>
          <a:schemeClr val="accent2">
            <a:lumMod val="50000"/>
          </a:schemeClr>
        </a:solidFill>
      </dgm:spPr>
      <dgm:t>
        <a:bodyPr/>
        <a:lstStyle/>
        <a:p>
          <a:r>
            <a:rPr lang="fa-IR" sz="3200" dirty="0" smtClean="0">
              <a:cs typeface="B Nazanin" pitchFamily="2" charset="-78"/>
            </a:rPr>
            <a:t>جان 1 ميليون ا ز 4 ميليون نوزاد حفظ مي شود. </a:t>
          </a:r>
          <a:endParaRPr lang="en-US" sz="3200" dirty="0"/>
        </a:p>
      </dgm:t>
    </dgm:pt>
    <dgm:pt modelId="{0855E2CB-0895-4B53-BFD7-F3F96BD41964}" type="parTrans" cxnId="{6FD75709-9CD8-424F-A3C4-38C85CBF8BCD}">
      <dgm:prSet/>
      <dgm:spPr/>
      <dgm:t>
        <a:bodyPr/>
        <a:lstStyle/>
        <a:p>
          <a:endParaRPr lang="en-US"/>
        </a:p>
      </dgm:t>
    </dgm:pt>
    <dgm:pt modelId="{2A780396-7925-4D3B-ABFD-85E80C9FB6BD}" type="sibTrans" cxnId="{6FD75709-9CD8-424F-A3C4-38C85CBF8BCD}">
      <dgm:prSet/>
      <dgm:spPr/>
      <dgm:t>
        <a:bodyPr/>
        <a:lstStyle/>
        <a:p>
          <a:endParaRPr lang="en-US"/>
        </a:p>
      </dgm:t>
    </dgm:pt>
    <dgm:pt modelId="{6B367683-CC70-49CE-B0A5-F30E3603C3F9}" type="pres">
      <dgm:prSet presAssocID="{0725DDFB-2796-4BF0-BB0D-F40B784DB25D}" presName="Name0" presStyleCnt="0">
        <dgm:presLayoutVars>
          <dgm:dir/>
          <dgm:animLvl val="lvl"/>
          <dgm:resizeHandles val="exact"/>
        </dgm:presLayoutVars>
      </dgm:prSet>
      <dgm:spPr/>
      <dgm:t>
        <a:bodyPr/>
        <a:lstStyle/>
        <a:p>
          <a:endParaRPr lang="en-US"/>
        </a:p>
      </dgm:t>
    </dgm:pt>
    <dgm:pt modelId="{C48E1198-209D-49EF-AA05-1EF55F579676}" type="pres">
      <dgm:prSet presAssocID="{31F6AD2D-5E65-4A68-8487-AAC72954B380}" presName="boxAndChildren" presStyleCnt="0"/>
      <dgm:spPr/>
    </dgm:pt>
    <dgm:pt modelId="{A0CDA1EE-5F5C-4C89-83C8-73E3E9F1D137}" type="pres">
      <dgm:prSet presAssocID="{31F6AD2D-5E65-4A68-8487-AAC72954B380}" presName="parentTextBox" presStyleLbl="node1" presStyleIdx="0" presStyleCnt="2"/>
      <dgm:spPr/>
      <dgm:t>
        <a:bodyPr/>
        <a:lstStyle/>
        <a:p>
          <a:endParaRPr lang="en-US"/>
        </a:p>
      </dgm:t>
    </dgm:pt>
    <dgm:pt modelId="{5A0F39BA-9C99-4C5A-B4BF-A0BAC66EF742}" type="pres">
      <dgm:prSet presAssocID="{158E5807-C186-4A00-92C6-DDF1B51B7B6C}" presName="sp" presStyleCnt="0"/>
      <dgm:spPr/>
    </dgm:pt>
    <dgm:pt modelId="{B3846425-DA5F-4CAF-B4ED-ADB63F2CE556}" type="pres">
      <dgm:prSet presAssocID="{D446968C-2BDB-4DFB-8E04-41C6601C8009}" presName="arrowAndChildren" presStyleCnt="0"/>
      <dgm:spPr/>
    </dgm:pt>
    <dgm:pt modelId="{503CD650-834C-4E41-9D7D-2234E8119533}" type="pres">
      <dgm:prSet presAssocID="{D446968C-2BDB-4DFB-8E04-41C6601C8009}" presName="parentTextArrow" presStyleLbl="node1" presStyleIdx="1" presStyleCnt="2"/>
      <dgm:spPr/>
      <dgm:t>
        <a:bodyPr/>
        <a:lstStyle/>
        <a:p>
          <a:endParaRPr lang="en-US"/>
        </a:p>
      </dgm:t>
    </dgm:pt>
  </dgm:ptLst>
  <dgm:cxnLst>
    <dgm:cxn modelId="{6FD75709-9CD8-424F-A3C4-38C85CBF8BCD}" srcId="{0725DDFB-2796-4BF0-BB0D-F40B784DB25D}" destId="{31F6AD2D-5E65-4A68-8487-AAC72954B380}" srcOrd="1" destOrd="0" parTransId="{0855E2CB-0895-4B53-BFD7-F3F96BD41964}" sibTransId="{2A780396-7925-4D3B-ABFD-85E80C9FB6BD}"/>
    <dgm:cxn modelId="{CF717264-5D55-486E-A7FE-5A885F947E49}" type="presOf" srcId="{0725DDFB-2796-4BF0-BB0D-F40B784DB25D}" destId="{6B367683-CC70-49CE-B0A5-F30E3603C3F9}" srcOrd="0" destOrd="0" presId="urn:microsoft.com/office/officeart/2005/8/layout/process4"/>
    <dgm:cxn modelId="{F3408B01-5DBF-4096-B528-6C9706D82358}" type="presOf" srcId="{31F6AD2D-5E65-4A68-8487-AAC72954B380}" destId="{A0CDA1EE-5F5C-4C89-83C8-73E3E9F1D137}" srcOrd="0" destOrd="0" presId="urn:microsoft.com/office/officeart/2005/8/layout/process4"/>
    <dgm:cxn modelId="{200F6E6D-895E-4971-A75B-B443B4574DF0}" type="presOf" srcId="{D446968C-2BDB-4DFB-8E04-41C6601C8009}" destId="{503CD650-834C-4E41-9D7D-2234E8119533}" srcOrd="0" destOrd="0" presId="urn:microsoft.com/office/officeart/2005/8/layout/process4"/>
    <dgm:cxn modelId="{9A9CB1DE-A6A8-46A2-927C-EC0A89614042}" srcId="{0725DDFB-2796-4BF0-BB0D-F40B784DB25D}" destId="{D446968C-2BDB-4DFB-8E04-41C6601C8009}" srcOrd="0" destOrd="0" parTransId="{1C00B90F-8BB2-4274-A740-6A654BE4CBEC}" sibTransId="{158E5807-C186-4A00-92C6-DDF1B51B7B6C}"/>
    <dgm:cxn modelId="{828EA43E-8A13-4EE3-85F8-C0F99765FD5F}" type="presParOf" srcId="{6B367683-CC70-49CE-B0A5-F30E3603C3F9}" destId="{C48E1198-209D-49EF-AA05-1EF55F579676}" srcOrd="0" destOrd="0" presId="urn:microsoft.com/office/officeart/2005/8/layout/process4"/>
    <dgm:cxn modelId="{C32738DE-9C77-4A61-AAA4-041C1B981CE5}" type="presParOf" srcId="{C48E1198-209D-49EF-AA05-1EF55F579676}" destId="{A0CDA1EE-5F5C-4C89-83C8-73E3E9F1D137}" srcOrd="0" destOrd="0" presId="urn:microsoft.com/office/officeart/2005/8/layout/process4"/>
    <dgm:cxn modelId="{6B222989-C675-45F7-956E-BCD356C1DC66}" type="presParOf" srcId="{6B367683-CC70-49CE-B0A5-F30E3603C3F9}" destId="{5A0F39BA-9C99-4C5A-B4BF-A0BAC66EF742}" srcOrd="1" destOrd="0" presId="urn:microsoft.com/office/officeart/2005/8/layout/process4"/>
    <dgm:cxn modelId="{283447E3-9918-46F5-9D87-7C3DC0F59DB7}" type="presParOf" srcId="{6B367683-CC70-49CE-B0A5-F30E3603C3F9}" destId="{B3846425-DA5F-4CAF-B4ED-ADB63F2CE556}" srcOrd="2" destOrd="0" presId="urn:microsoft.com/office/officeart/2005/8/layout/process4"/>
    <dgm:cxn modelId="{041B30C9-8735-4228-9BDB-07D1C029CE59}" type="presParOf" srcId="{B3846425-DA5F-4CAF-B4ED-ADB63F2CE556}" destId="{503CD650-834C-4E41-9D7D-2234E8119533}"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B9CE293-E509-4787-912C-B062BFDC72FC}" type="doc">
      <dgm:prSet loTypeId="urn:microsoft.com/office/officeart/2005/8/layout/lProcess3" loCatId="process" qsTypeId="urn:microsoft.com/office/officeart/2005/8/quickstyle/simple1" qsCatId="simple" csTypeId="urn:microsoft.com/office/officeart/2005/8/colors/accent0_3" csCatId="mainScheme" phldr="1"/>
      <dgm:spPr/>
      <dgm:t>
        <a:bodyPr/>
        <a:lstStyle/>
        <a:p>
          <a:endParaRPr lang="en-US"/>
        </a:p>
      </dgm:t>
    </dgm:pt>
    <dgm:pt modelId="{C7BCD0C5-4333-4ECE-A77C-FD6CB61A888C}">
      <dgm:prSet phldrT="[Text]" custT="1"/>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sz="3200" dirty="0" smtClean="0">
              <a:cs typeface="B Nazanin" pitchFamily="2" charset="-78"/>
            </a:rPr>
            <a:t>شروع تغذيه انحصاري با شير مادر از روز اول تولد</a:t>
          </a:r>
          <a:endParaRPr lang="en-US" sz="3200" dirty="0" smtClean="0">
            <a:cs typeface="B Nazanin" pitchFamily="2" charset="-78"/>
          </a:endParaRPr>
        </a:p>
        <a:p>
          <a:pPr defTabSz="844550">
            <a:lnSpc>
              <a:spcPct val="90000"/>
            </a:lnSpc>
            <a:spcBef>
              <a:spcPct val="0"/>
            </a:spcBef>
            <a:spcAft>
              <a:spcPct val="35000"/>
            </a:spcAft>
          </a:pPr>
          <a:endParaRPr lang="en-US" sz="2700" dirty="0"/>
        </a:p>
      </dgm:t>
    </dgm:pt>
    <dgm:pt modelId="{A9C225EF-AC10-4FB9-B3DD-4F862BD40133}" type="parTrans" cxnId="{946EBEB3-7AA1-4329-8DFB-318EA0032F1D}">
      <dgm:prSet/>
      <dgm:spPr/>
      <dgm:t>
        <a:bodyPr/>
        <a:lstStyle/>
        <a:p>
          <a:endParaRPr lang="en-US"/>
        </a:p>
      </dgm:t>
    </dgm:pt>
    <dgm:pt modelId="{CCCC1333-7A2B-49FC-BC12-68C4632624D6}" type="sibTrans" cxnId="{946EBEB3-7AA1-4329-8DFB-318EA0032F1D}">
      <dgm:prSet/>
      <dgm:spPr/>
      <dgm:t>
        <a:bodyPr/>
        <a:lstStyle/>
        <a:p>
          <a:endParaRPr lang="en-US"/>
        </a:p>
      </dgm:t>
    </dgm:pt>
    <dgm:pt modelId="{95A7AEF8-5DB0-48B7-A3EC-B047477CC307}">
      <dgm:prSet phldrT="[Text]"/>
      <dgm:spPr>
        <a:solidFill>
          <a:schemeClr val="accent6">
            <a:lumMod val="60000"/>
            <a:lumOff val="40000"/>
            <a:alpha val="90000"/>
          </a:schemeClr>
        </a:solidFill>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dirty="0" smtClean="0">
              <a:cs typeface="B Nazanin" pitchFamily="2" charset="-78"/>
            </a:rPr>
            <a:t>پیش گیری از 16%  مرگ نوزادان </a:t>
          </a:r>
          <a:endParaRPr lang="en-US" dirty="0" smtClean="0">
            <a:cs typeface="B Nazanin" pitchFamily="2" charset="-78"/>
          </a:endParaRPr>
        </a:p>
        <a:p>
          <a:pPr defTabSz="977900">
            <a:lnSpc>
              <a:spcPct val="90000"/>
            </a:lnSpc>
            <a:spcBef>
              <a:spcPct val="0"/>
            </a:spcBef>
            <a:spcAft>
              <a:spcPct val="35000"/>
            </a:spcAft>
          </a:pPr>
          <a:endParaRPr lang="en-US" dirty="0"/>
        </a:p>
      </dgm:t>
    </dgm:pt>
    <dgm:pt modelId="{1DF52DD2-47D2-4BC4-88E3-4E783DC02CFC}" type="parTrans" cxnId="{7EF7CE0A-EC49-47AF-BFDE-0C52344676C6}">
      <dgm:prSet/>
      <dgm:spPr/>
      <dgm:t>
        <a:bodyPr/>
        <a:lstStyle/>
        <a:p>
          <a:endParaRPr lang="en-US"/>
        </a:p>
      </dgm:t>
    </dgm:pt>
    <dgm:pt modelId="{83C50E1C-4F98-4177-9098-348D2C67498C}" type="sibTrans" cxnId="{7EF7CE0A-EC49-47AF-BFDE-0C52344676C6}">
      <dgm:prSet/>
      <dgm:spPr/>
      <dgm:t>
        <a:bodyPr/>
        <a:lstStyle/>
        <a:p>
          <a:endParaRPr lang="en-US"/>
        </a:p>
      </dgm:t>
    </dgm:pt>
    <dgm:pt modelId="{723CF3DA-4024-465A-9E1E-904333579906}">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a-IR" sz="3200" dirty="0" smtClean="0">
              <a:cs typeface="B Nazanin" pitchFamily="2" charset="-78"/>
            </a:rPr>
            <a:t>شروع تغذيه انحصاري با شير مادر از ساعت اول تولد</a:t>
          </a:r>
          <a:endParaRPr lang="en-US" sz="3200" dirty="0" smtClean="0">
            <a:cs typeface="B Nazanin" pitchFamily="2" charset="-78"/>
          </a:endParaRPr>
        </a:p>
        <a:p>
          <a:pPr defTabSz="533400">
            <a:lnSpc>
              <a:spcPct val="90000"/>
            </a:lnSpc>
            <a:spcBef>
              <a:spcPct val="0"/>
            </a:spcBef>
            <a:spcAft>
              <a:spcPct val="35000"/>
            </a:spcAft>
          </a:pPr>
          <a:endParaRPr lang="en-US" sz="2700" dirty="0"/>
        </a:p>
      </dgm:t>
    </dgm:pt>
    <dgm:pt modelId="{B7F3F0F7-2851-4CEF-89CB-BB9342CE1D3B}" type="parTrans" cxnId="{381BB455-44BB-4B45-A245-3CEC2ACD0597}">
      <dgm:prSet/>
      <dgm:spPr/>
      <dgm:t>
        <a:bodyPr/>
        <a:lstStyle/>
        <a:p>
          <a:endParaRPr lang="en-US"/>
        </a:p>
      </dgm:t>
    </dgm:pt>
    <dgm:pt modelId="{988C87DD-06D2-476F-8535-4D876EB1CF0C}" type="sibTrans" cxnId="{381BB455-44BB-4B45-A245-3CEC2ACD0597}">
      <dgm:prSet/>
      <dgm:spPr/>
      <dgm:t>
        <a:bodyPr/>
        <a:lstStyle/>
        <a:p>
          <a:endParaRPr lang="en-US"/>
        </a:p>
      </dgm:t>
    </dgm:pt>
    <dgm:pt modelId="{185F7F2A-195E-4D24-B293-BB40932C697E}">
      <dgm:prSet/>
      <dgm:spPr>
        <a:solidFill>
          <a:schemeClr val="accent6">
            <a:lumMod val="60000"/>
            <a:lumOff val="40000"/>
            <a:alpha val="90000"/>
          </a:schemeClr>
        </a:solidFill>
      </dgm:spPr>
      <dgm:t>
        <a:bodyPr/>
        <a:lstStyle/>
        <a:p>
          <a:pPr rtl="1"/>
          <a:r>
            <a:rPr lang="fa-IR" dirty="0" smtClean="0">
              <a:cs typeface="B Nazanin" pitchFamily="2" charset="-78"/>
            </a:rPr>
            <a:t>پیش گیری از 22%  مرگ نوزادان </a:t>
          </a:r>
          <a:endParaRPr lang="en-US" dirty="0" smtClean="0">
            <a:cs typeface="B Nazanin" pitchFamily="2" charset="-78"/>
          </a:endParaRPr>
        </a:p>
      </dgm:t>
    </dgm:pt>
    <dgm:pt modelId="{7FB92C55-1121-4479-B30E-1573AE9BCA3C}" type="parTrans" cxnId="{0D0642E5-1BD3-4ACF-8757-8C0D6303346E}">
      <dgm:prSet/>
      <dgm:spPr/>
      <dgm:t>
        <a:bodyPr/>
        <a:lstStyle/>
        <a:p>
          <a:endParaRPr lang="en-US"/>
        </a:p>
      </dgm:t>
    </dgm:pt>
    <dgm:pt modelId="{B72FB9AE-5B8B-4B16-A896-785B9BF3D909}" type="sibTrans" cxnId="{0D0642E5-1BD3-4ACF-8757-8C0D6303346E}">
      <dgm:prSet/>
      <dgm:spPr/>
      <dgm:t>
        <a:bodyPr/>
        <a:lstStyle/>
        <a:p>
          <a:endParaRPr lang="en-US"/>
        </a:p>
      </dgm:t>
    </dgm:pt>
    <dgm:pt modelId="{9434F244-73C5-4BA5-852F-F28FE1C9AAD4}" type="pres">
      <dgm:prSet presAssocID="{0B9CE293-E509-4787-912C-B062BFDC72FC}" presName="Name0" presStyleCnt="0">
        <dgm:presLayoutVars>
          <dgm:chPref val="3"/>
          <dgm:dir/>
          <dgm:animLvl val="lvl"/>
          <dgm:resizeHandles/>
        </dgm:presLayoutVars>
      </dgm:prSet>
      <dgm:spPr/>
      <dgm:t>
        <a:bodyPr/>
        <a:lstStyle/>
        <a:p>
          <a:endParaRPr lang="en-US"/>
        </a:p>
      </dgm:t>
    </dgm:pt>
    <dgm:pt modelId="{C974F0F3-88DE-44EE-A93E-CAFAF7947C48}" type="pres">
      <dgm:prSet presAssocID="{C7BCD0C5-4333-4ECE-A77C-FD6CB61A888C}" presName="horFlow" presStyleCnt="0"/>
      <dgm:spPr/>
    </dgm:pt>
    <dgm:pt modelId="{BBF8311D-8FFF-48E0-91D2-D3E949977325}" type="pres">
      <dgm:prSet presAssocID="{C7BCD0C5-4333-4ECE-A77C-FD6CB61A888C}" presName="bigChev" presStyleLbl="node1" presStyleIdx="0" presStyleCnt="2"/>
      <dgm:spPr/>
      <dgm:t>
        <a:bodyPr/>
        <a:lstStyle/>
        <a:p>
          <a:endParaRPr lang="en-US"/>
        </a:p>
      </dgm:t>
    </dgm:pt>
    <dgm:pt modelId="{22ABFB04-7C77-4707-8CDD-6ED5CAEA14CA}" type="pres">
      <dgm:prSet presAssocID="{1DF52DD2-47D2-4BC4-88E3-4E783DC02CFC}" presName="parTrans" presStyleCnt="0"/>
      <dgm:spPr/>
    </dgm:pt>
    <dgm:pt modelId="{FF96567B-F01C-41DA-9A52-F7A4BA2C7145}" type="pres">
      <dgm:prSet presAssocID="{95A7AEF8-5DB0-48B7-A3EC-B047477CC307}" presName="node" presStyleLbl="alignAccFollowNode1" presStyleIdx="0" presStyleCnt="2">
        <dgm:presLayoutVars>
          <dgm:bulletEnabled val="1"/>
        </dgm:presLayoutVars>
      </dgm:prSet>
      <dgm:spPr/>
      <dgm:t>
        <a:bodyPr/>
        <a:lstStyle/>
        <a:p>
          <a:endParaRPr lang="en-US"/>
        </a:p>
      </dgm:t>
    </dgm:pt>
    <dgm:pt modelId="{49790964-D7B7-42A6-8C67-77FB989CB580}" type="pres">
      <dgm:prSet presAssocID="{C7BCD0C5-4333-4ECE-A77C-FD6CB61A888C}" presName="vSp" presStyleCnt="0"/>
      <dgm:spPr/>
    </dgm:pt>
    <dgm:pt modelId="{2BFD8FF1-B00B-4DE2-8C82-F90134831620}" type="pres">
      <dgm:prSet presAssocID="{723CF3DA-4024-465A-9E1E-904333579906}" presName="horFlow" presStyleCnt="0"/>
      <dgm:spPr/>
    </dgm:pt>
    <dgm:pt modelId="{495EC7A4-35FB-4831-816E-A4794E9EA043}" type="pres">
      <dgm:prSet presAssocID="{723CF3DA-4024-465A-9E1E-904333579906}" presName="bigChev" presStyleLbl="node1" presStyleIdx="1" presStyleCnt="2"/>
      <dgm:spPr/>
      <dgm:t>
        <a:bodyPr/>
        <a:lstStyle/>
        <a:p>
          <a:endParaRPr lang="en-US"/>
        </a:p>
      </dgm:t>
    </dgm:pt>
    <dgm:pt modelId="{B12D509A-8235-4F15-AD2C-67C075D4B8EF}" type="pres">
      <dgm:prSet presAssocID="{7FB92C55-1121-4479-B30E-1573AE9BCA3C}" presName="parTrans" presStyleCnt="0"/>
      <dgm:spPr/>
    </dgm:pt>
    <dgm:pt modelId="{05C5D81B-D722-445D-903A-59E044DEBC58}" type="pres">
      <dgm:prSet presAssocID="{185F7F2A-195E-4D24-B293-BB40932C697E}" presName="node" presStyleLbl="alignAccFollowNode1" presStyleIdx="1" presStyleCnt="2">
        <dgm:presLayoutVars>
          <dgm:bulletEnabled val="1"/>
        </dgm:presLayoutVars>
      </dgm:prSet>
      <dgm:spPr/>
      <dgm:t>
        <a:bodyPr/>
        <a:lstStyle/>
        <a:p>
          <a:endParaRPr lang="en-US"/>
        </a:p>
      </dgm:t>
    </dgm:pt>
  </dgm:ptLst>
  <dgm:cxnLst>
    <dgm:cxn modelId="{5DD7CD46-131D-49A1-8439-28E92C2AC617}" type="presOf" srcId="{95A7AEF8-5DB0-48B7-A3EC-B047477CC307}" destId="{FF96567B-F01C-41DA-9A52-F7A4BA2C7145}" srcOrd="0" destOrd="0" presId="urn:microsoft.com/office/officeart/2005/8/layout/lProcess3"/>
    <dgm:cxn modelId="{0D0642E5-1BD3-4ACF-8757-8C0D6303346E}" srcId="{723CF3DA-4024-465A-9E1E-904333579906}" destId="{185F7F2A-195E-4D24-B293-BB40932C697E}" srcOrd="0" destOrd="0" parTransId="{7FB92C55-1121-4479-B30E-1573AE9BCA3C}" sibTransId="{B72FB9AE-5B8B-4B16-A896-785B9BF3D909}"/>
    <dgm:cxn modelId="{751311BC-BC08-4959-B0A8-7BE7E2581606}" type="presOf" srcId="{0B9CE293-E509-4787-912C-B062BFDC72FC}" destId="{9434F244-73C5-4BA5-852F-F28FE1C9AAD4}" srcOrd="0" destOrd="0" presId="urn:microsoft.com/office/officeart/2005/8/layout/lProcess3"/>
    <dgm:cxn modelId="{7E92E282-B91A-466B-9432-786E56A10806}" type="presOf" srcId="{185F7F2A-195E-4D24-B293-BB40932C697E}" destId="{05C5D81B-D722-445D-903A-59E044DEBC58}" srcOrd="0" destOrd="0" presId="urn:microsoft.com/office/officeart/2005/8/layout/lProcess3"/>
    <dgm:cxn modelId="{946EBEB3-7AA1-4329-8DFB-318EA0032F1D}" srcId="{0B9CE293-E509-4787-912C-B062BFDC72FC}" destId="{C7BCD0C5-4333-4ECE-A77C-FD6CB61A888C}" srcOrd="0" destOrd="0" parTransId="{A9C225EF-AC10-4FB9-B3DD-4F862BD40133}" sibTransId="{CCCC1333-7A2B-49FC-BC12-68C4632624D6}"/>
    <dgm:cxn modelId="{381BB455-44BB-4B45-A245-3CEC2ACD0597}" srcId="{0B9CE293-E509-4787-912C-B062BFDC72FC}" destId="{723CF3DA-4024-465A-9E1E-904333579906}" srcOrd="1" destOrd="0" parTransId="{B7F3F0F7-2851-4CEF-89CB-BB9342CE1D3B}" sibTransId="{988C87DD-06D2-476F-8535-4D876EB1CF0C}"/>
    <dgm:cxn modelId="{0B03581A-AE2F-457C-A694-6953CDC7516E}" type="presOf" srcId="{723CF3DA-4024-465A-9E1E-904333579906}" destId="{495EC7A4-35FB-4831-816E-A4794E9EA043}" srcOrd="0" destOrd="0" presId="urn:microsoft.com/office/officeart/2005/8/layout/lProcess3"/>
    <dgm:cxn modelId="{7EF7CE0A-EC49-47AF-BFDE-0C52344676C6}" srcId="{C7BCD0C5-4333-4ECE-A77C-FD6CB61A888C}" destId="{95A7AEF8-5DB0-48B7-A3EC-B047477CC307}" srcOrd="0" destOrd="0" parTransId="{1DF52DD2-47D2-4BC4-88E3-4E783DC02CFC}" sibTransId="{83C50E1C-4F98-4177-9098-348D2C67498C}"/>
    <dgm:cxn modelId="{EB2F3BB7-5995-40CF-BEF7-DCACEDD64F66}" type="presOf" srcId="{C7BCD0C5-4333-4ECE-A77C-FD6CB61A888C}" destId="{BBF8311D-8FFF-48E0-91D2-D3E949977325}" srcOrd="0" destOrd="0" presId="urn:microsoft.com/office/officeart/2005/8/layout/lProcess3"/>
    <dgm:cxn modelId="{E665D160-46BB-4232-96CC-22B88983EB8F}" type="presParOf" srcId="{9434F244-73C5-4BA5-852F-F28FE1C9AAD4}" destId="{C974F0F3-88DE-44EE-A93E-CAFAF7947C48}" srcOrd="0" destOrd="0" presId="urn:microsoft.com/office/officeart/2005/8/layout/lProcess3"/>
    <dgm:cxn modelId="{D760E3FD-BA55-49C7-A3DB-2578F396FEE3}" type="presParOf" srcId="{C974F0F3-88DE-44EE-A93E-CAFAF7947C48}" destId="{BBF8311D-8FFF-48E0-91D2-D3E949977325}" srcOrd="0" destOrd="0" presId="urn:microsoft.com/office/officeart/2005/8/layout/lProcess3"/>
    <dgm:cxn modelId="{FCC6859E-E308-4701-86BC-B7FBAF522B84}" type="presParOf" srcId="{C974F0F3-88DE-44EE-A93E-CAFAF7947C48}" destId="{22ABFB04-7C77-4707-8CDD-6ED5CAEA14CA}" srcOrd="1" destOrd="0" presId="urn:microsoft.com/office/officeart/2005/8/layout/lProcess3"/>
    <dgm:cxn modelId="{FB431CED-F7DA-461B-9E09-C254DBD39BE4}" type="presParOf" srcId="{C974F0F3-88DE-44EE-A93E-CAFAF7947C48}" destId="{FF96567B-F01C-41DA-9A52-F7A4BA2C7145}" srcOrd="2" destOrd="0" presId="urn:microsoft.com/office/officeart/2005/8/layout/lProcess3"/>
    <dgm:cxn modelId="{FA854741-7B41-48E3-9641-9605A4136A35}" type="presParOf" srcId="{9434F244-73C5-4BA5-852F-F28FE1C9AAD4}" destId="{49790964-D7B7-42A6-8C67-77FB989CB580}" srcOrd="1" destOrd="0" presId="urn:microsoft.com/office/officeart/2005/8/layout/lProcess3"/>
    <dgm:cxn modelId="{D2983BC2-CA86-4E86-B00E-82D358ABF216}" type="presParOf" srcId="{9434F244-73C5-4BA5-852F-F28FE1C9AAD4}" destId="{2BFD8FF1-B00B-4DE2-8C82-F90134831620}" srcOrd="2" destOrd="0" presId="urn:microsoft.com/office/officeart/2005/8/layout/lProcess3"/>
    <dgm:cxn modelId="{CAD0904A-6DB4-4714-9764-1E2EDC84C88E}" type="presParOf" srcId="{2BFD8FF1-B00B-4DE2-8C82-F90134831620}" destId="{495EC7A4-35FB-4831-816E-A4794E9EA043}" srcOrd="0" destOrd="0" presId="urn:microsoft.com/office/officeart/2005/8/layout/lProcess3"/>
    <dgm:cxn modelId="{82994082-C16A-47F3-B839-9FC066948705}" type="presParOf" srcId="{2BFD8FF1-B00B-4DE2-8C82-F90134831620}" destId="{B12D509A-8235-4F15-AD2C-67C075D4B8EF}" srcOrd="1" destOrd="0" presId="urn:microsoft.com/office/officeart/2005/8/layout/lProcess3"/>
    <dgm:cxn modelId="{019C260E-090D-4E21-B100-6D713CBF0C53}" type="presParOf" srcId="{2BFD8FF1-B00B-4DE2-8C82-F90134831620}" destId="{05C5D81B-D722-445D-903A-59E044DEBC58}" srcOrd="2" destOrd="0" presId="urn:microsoft.com/office/officeart/2005/8/layout/l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D79E7E-6453-482A-B912-1D4184199C36}" type="doc">
      <dgm:prSet loTypeId="urn:microsoft.com/office/officeart/2005/8/layout/hierarchy1" loCatId="hierarchy" qsTypeId="urn:microsoft.com/office/officeart/2005/8/quickstyle/3d3" qsCatId="3D" csTypeId="urn:microsoft.com/office/officeart/2005/8/colors/accent1_2" csCatId="accent1" phldr="1"/>
      <dgm:spPr/>
      <dgm:t>
        <a:bodyPr/>
        <a:lstStyle/>
        <a:p>
          <a:endParaRPr lang="en-US"/>
        </a:p>
      </dgm:t>
    </dgm:pt>
    <dgm:pt modelId="{6BB06669-A98C-430D-8175-3A323F666E44}">
      <dgm:prSet phldrT="[Text]" custT="1"/>
      <dgm:spPr/>
      <dgm:t>
        <a:bodyPr/>
        <a:lstStyle/>
        <a:p>
          <a:r>
            <a:rPr lang="fa-IR" sz="4000" b="1" dirty="0" smtClean="0">
              <a:cs typeface="B Nazanin" pitchFamily="2" charset="-78"/>
            </a:rPr>
            <a:t>ساعت اول تولد</a:t>
          </a:r>
          <a:endParaRPr lang="en-US" sz="4000" b="1" dirty="0">
            <a:cs typeface="B Nazanin" pitchFamily="2" charset="-78"/>
          </a:endParaRPr>
        </a:p>
      </dgm:t>
    </dgm:pt>
    <dgm:pt modelId="{F6B968C4-5D26-4025-93E9-A96465718286}" type="parTrans" cxnId="{AF3871C3-20F2-4A1E-9EE6-2E0B7650664A}">
      <dgm:prSet/>
      <dgm:spPr/>
      <dgm:t>
        <a:bodyPr/>
        <a:lstStyle/>
        <a:p>
          <a:endParaRPr lang="en-US"/>
        </a:p>
      </dgm:t>
    </dgm:pt>
    <dgm:pt modelId="{72CFFC43-9212-4379-AE7D-02D380F591EF}" type="sibTrans" cxnId="{AF3871C3-20F2-4A1E-9EE6-2E0B7650664A}">
      <dgm:prSet/>
      <dgm:spPr/>
      <dgm:t>
        <a:bodyPr/>
        <a:lstStyle/>
        <a:p>
          <a:endParaRPr lang="en-US"/>
        </a:p>
      </dgm:t>
    </dgm:pt>
    <dgm:pt modelId="{BAB83348-CDCB-41C0-BDD4-B3CCE1BE2569}">
      <dgm:prSet custT="1"/>
      <dgm:spPr/>
      <dgm:t>
        <a:bodyPr/>
        <a:lstStyle/>
        <a:p>
          <a:pPr algn="r" rtl="1"/>
          <a:r>
            <a:rPr lang="fa-IR" sz="2800" dirty="0" smtClean="0">
              <a:cs typeface="B Nazanin" pitchFamily="2" charset="-78"/>
            </a:rPr>
            <a:t>شروع و تداوم حیات طبیعی توأم با لذت و بدون رنج انسان است.</a:t>
          </a:r>
        </a:p>
        <a:p>
          <a:pPr algn="r" rtl="1"/>
          <a:r>
            <a:rPr lang="fa-IR" sz="2800" dirty="0" smtClean="0">
              <a:cs typeface="B Nazanin" pitchFamily="2" charset="-78"/>
            </a:rPr>
            <a:t>حق طبیعی کودک: تغذیه از پستان مادر</a:t>
          </a:r>
          <a:endParaRPr lang="en-US" sz="2800" dirty="0">
            <a:cs typeface="B Nazanin" pitchFamily="2" charset="-78"/>
          </a:endParaRPr>
        </a:p>
      </dgm:t>
    </dgm:pt>
    <dgm:pt modelId="{103790A7-93E0-4E91-A38F-36645C31237A}" type="parTrans" cxnId="{A6111AFA-92A6-4C8D-95E3-DF9303A2592A}">
      <dgm:prSet/>
      <dgm:spPr/>
      <dgm:t>
        <a:bodyPr/>
        <a:lstStyle/>
        <a:p>
          <a:endParaRPr lang="en-US"/>
        </a:p>
      </dgm:t>
    </dgm:pt>
    <dgm:pt modelId="{63173EF6-0FBE-4E94-A77C-F3B734D91CA4}" type="sibTrans" cxnId="{A6111AFA-92A6-4C8D-95E3-DF9303A2592A}">
      <dgm:prSet/>
      <dgm:spPr/>
      <dgm:t>
        <a:bodyPr/>
        <a:lstStyle/>
        <a:p>
          <a:endParaRPr lang="en-US"/>
        </a:p>
      </dgm:t>
    </dgm:pt>
    <dgm:pt modelId="{41398384-4E89-4716-A13B-077796654613}" type="pres">
      <dgm:prSet presAssocID="{A7D79E7E-6453-482A-B912-1D4184199C36}" presName="hierChild1" presStyleCnt="0">
        <dgm:presLayoutVars>
          <dgm:chPref val="1"/>
          <dgm:dir/>
          <dgm:animOne val="branch"/>
          <dgm:animLvl val="lvl"/>
          <dgm:resizeHandles/>
        </dgm:presLayoutVars>
      </dgm:prSet>
      <dgm:spPr/>
      <dgm:t>
        <a:bodyPr/>
        <a:lstStyle/>
        <a:p>
          <a:endParaRPr lang="en-US"/>
        </a:p>
      </dgm:t>
    </dgm:pt>
    <dgm:pt modelId="{6426BC5A-0858-4FEC-B973-F65C06B93DC9}" type="pres">
      <dgm:prSet presAssocID="{6BB06669-A98C-430D-8175-3A323F666E44}" presName="hierRoot1" presStyleCnt="0"/>
      <dgm:spPr/>
    </dgm:pt>
    <dgm:pt modelId="{F67C4D19-2440-4333-A5C8-45C2D71B3AE7}" type="pres">
      <dgm:prSet presAssocID="{6BB06669-A98C-430D-8175-3A323F666E44}" presName="composite" presStyleCnt="0"/>
      <dgm:spPr/>
    </dgm:pt>
    <dgm:pt modelId="{8202CEAF-43F3-475B-90D0-F43B20F8F91E}" type="pres">
      <dgm:prSet presAssocID="{6BB06669-A98C-430D-8175-3A323F666E44}" presName="background" presStyleLbl="node0" presStyleIdx="0" presStyleCnt="1"/>
      <dgm:spPr/>
    </dgm:pt>
    <dgm:pt modelId="{A53E0C30-4FB0-4CEA-9797-7D06C1E03CFC}" type="pres">
      <dgm:prSet presAssocID="{6BB06669-A98C-430D-8175-3A323F666E44}" presName="text" presStyleLbl="fgAcc0" presStyleIdx="0" presStyleCnt="1">
        <dgm:presLayoutVars>
          <dgm:chPref val="3"/>
        </dgm:presLayoutVars>
      </dgm:prSet>
      <dgm:spPr/>
      <dgm:t>
        <a:bodyPr/>
        <a:lstStyle/>
        <a:p>
          <a:endParaRPr lang="en-US"/>
        </a:p>
      </dgm:t>
    </dgm:pt>
    <dgm:pt modelId="{9A542EB1-E7F7-4D43-875B-7ECBAFBA6DEC}" type="pres">
      <dgm:prSet presAssocID="{6BB06669-A98C-430D-8175-3A323F666E44}" presName="hierChild2" presStyleCnt="0"/>
      <dgm:spPr/>
    </dgm:pt>
    <dgm:pt modelId="{ABCBFB4B-BFD6-48A7-A2D1-BEAD6629A4A8}" type="pres">
      <dgm:prSet presAssocID="{103790A7-93E0-4E91-A38F-36645C31237A}" presName="Name10" presStyleLbl="parChTrans1D2" presStyleIdx="0" presStyleCnt="1"/>
      <dgm:spPr/>
      <dgm:t>
        <a:bodyPr/>
        <a:lstStyle/>
        <a:p>
          <a:endParaRPr lang="en-US"/>
        </a:p>
      </dgm:t>
    </dgm:pt>
    <dgm:pt modelId="{11BF68B5-90FE-4391-A7E2-2D67AE46C82C}" type="pres">
      <dgm:prSet presAssocID="{BAB83348-CDCB-41C0-BDD4-B3CCE1BE2569}" presName="hierRoot2" presStyleCnt="0"/>
      <dgm:spPr/>
    </dgm:pt>
    <dgm:pt modelId="{1450279A-BAD4-4FEA-BD93-42AA719C71BE}" type="pres">
      <dgm:prSet presAssocID="{BAB83348-CDCB-41C0-BDD4-B3CCE1BE2569}" presName="composite2" presStyleCnt="0"/>
      <dgm:spPr/>
    </dgm:pt>
    <dgm:pt modelId="{DC4D176E-897F-4283-8125-EC04973BEB65}" type="pres">
      <dgm:prSet presAssocID="{BAB83348-CDCB-41C0-BDD4-B3CCE1BE2569}" presName="background2" presStyleLbl="node2" presStyleIdx="0" presStyleCnt="1"/>
      <dgm:spPr/>
    </dgm:pt>
    <dgm:pt modelId="{8AFF0F04-A5BD-492E-ADD9-1CE792C32C14}" type="pres">
      <dgm:prSet presAssocID="{BAB83348-CDCB-41C0-BDD4-B3CCE1BE2569}" presName="text2" presStyleLbl="fgAcc2" presStyleIdx="0" presStyleCnt="1" custScaleX="103563" custScaleY="129177">
        <dgm:presLayoutVars>
          <dgm:chPref val="3"/>
        </dgm:presLayoutVars>
      </dgm:prSet>
      <dgm:spPr/>
      <dgm:t>
        <a:bodyPr/>
        <a:lstStyle/>
        <a:p>
          <a:endParaRPr lang="en-US"/>
        </a:p>
      </dgm:t>
    </dgm:pt>
    <dgm:pt modelId="{D2CE755B-899D-4971-8DA0-849A38460B7B}" type="pres">
      <dgm:prSet presAssocID="{BAB83348-CDCB-41C0-BDD4-B3CCE1BE2569}" presName="hierChild3" presStyleCnt="0"/>
      <dgm:spPr/>
    </dgm:pt>
  </dgm:ptLst>
  <dgm:cxnLst>
    <dgm:cxn modelId="{4F1AD0C3-FB59-4FDD-8CCD-CC180A25994D}" type="presOf" srcId="{BAB83348-CDCB-41C0-BDD4-B3CCE1BE2569}" destId="{8AFF0F04-A5BD-492E-ADD9-1CE792C32C14}" srcOrd="0" destOrd="0" presId="urn:microsoft.com/office/officeart/2005/8/layout/hierarchy1"/>
    <dgm:cxn modelId="{AF3871C3-20F2-4A1E-9EE6-2E0B7650664A}" srcId="{A7D79E7E-6453-482A-B912-1D4184199C36}" destId="{6BB06669-A98C-430D-8175-3A323F666E44}" srcOrd="0" destOrd="0" parTransId="{F6B968C4-5D26-4025-93E9-A96465718286}" sibTransId="{72CFFC43-9212-4379-AE7D-02D380F591EF}"/>
    <dgm:cxn modelId="{23E14BE1-0B35-4C36-B19E-C986EE94DCA9}" type="presOf" srcId="{103790A7-93E0-4E91-A38F-36645C31237A}" destId="{ABCBFB4B-BFD6-48A7-A2D1-BEAD6629A4A8}" srcOrd="0" destOrd="0" presId="urn:microsoft.com/office/officeart/2005/8/layout/hierarchy1"/>
    <dgm:cxn modelId="{A6111AFA-92A6-4C8D-95E3-DF9303A2592A}" srcId="{6BB06669-A98C-430D-8175-3A323F666E44}" destId="{BAB83348-CDCB-41C0-BDD4-B3CCE1BE2569}" srcOrd="0" destOrd="0" parTransId="{103790A7-93E0-4E91-A38F-36645C31237A}" sibTransId="{63173EF6-0FBE-4E94-A77C-F3B734D91CA4}"/>
    <dgm:cxn modelId="{A6C690F6-2EF5-4EF1-934F-6F96F9083DBE}" type="presOf" srcId="{A7D79E7E-6453-482A-B912-1D4184199C36}" destId="{41398384-4E89-4716-A13B-077796654613}" srcOrd="0" destOrd="0" presId="urn:microsoft.com/office/officeart/2005/8/layout/hierarchy1"/>
    <dgm:cxn modelId="{C524121D-C315-44B6-B952-FCAFE12EC7E2}" type="presOf" srcId="{6BB06669-A98C-430D-8175-3A323F666E44}" destId="{A53E0C30-4FB0-4CEA-9797-7D06C1E03CFC}" srcOrd="0" destOrd="0" presId="urn:microsoft.com/office/officeart/2005/8/layout/hierarchy1"/>
    <dgm:cxn modelId="{B395CCEA-689C-46EC-B50F-D64AAB37DE72}" type="presParOf" srcId="{41398384-4E89-4716-A13B-077796654613}" destId="{6426BC5A-0858-4FEC-B973-F65C06B93DC9}" srcOrd="0" destOrd="0" presId="urn:microsoft.com/office/officeart/2005/8/layout/hierarchy1"/>
    <dgm:cxn modelId="{E9AE6A91-7C17-4687-B996-DFF9BC0CEA46}" type="presParOf" srcId="{6426BC5A-0858-4FEC-B973-F65C06B93DC9}" destId="{F67C4D19-2440-4333-A5C8-45C2D71B3AE7}" srcOrd="0" destOrd="0" presId="urn:microsoft.com/office/officeart/2005/8/layout/hierarchy1"/>
    <dgm:cxn modelId="{305B8EF3-C190-412E-A66C-5A4A11D4A859}" type="presParOf" srcId="{F67C4D19-2440-4333-A5C8-45C2D71B3AE7}" destId="{8202CEAF-43F3-475B-90D0-F43B20F8F91E}" srcOrd="0" destOrd="0" presId="urn:microsoft.com/office/officeart/2005/8/layout/hierarchy1"/>
    <dgm:cxn modelId="{0CF77E00-0A72-4E21-868D-AEFF8E6A92E1}" type="presParOf" srcId="{F67C4D19-2440-4333-A5C8-45C2D71B3AE7}" destId="{A53E0C30-4FB0-4CEA-9797-7D06C1E03CFC}" srcOrd="1" destOrd="0" presId="urn:microsoft.com/office/officeart/2005/8/layout/hierarchy1"/>
    <dgm:cxn modelId="{1CB81A32-8257-49F7-9897-60FAD26CB037}" type="presParOf" srcId="{6426BC5A-0858-4FEC-B973-F65C06B93DC9}" destId="{9A542EB1-E7F7-4D43-875B-7ECBAFBA6DEC}" srcOrd="1" destOrd="0" presId="urn:microsoft.com/office/officeart/2005/8/layout/hierarchy1"/>
    <dgm:cxn modelId="{10D681EA-8040-49F5-A454-F2AEE2E6B561}" type="presParOf" srcId="{9A542EB1-E7F7-4D43-875B-7ECBAFBA6DEC}" destId="{ABCBFB4B-BFD6-48A7-A2D1-BEAD6629A4A8}" srcOrd="0" destOrd="0" presId="urn:microsoft.com/office/officeart/2005/8/layout/hierarchy1"/>
    <dgm:cxn modelId="{E4AA1820-1415-48C7-B775-DBC918E3AB60}" type="presParOf" srcId="{9A542EB1-E7F7-4D43-875B-7ECBAFBA6DEC}" destId="{11BF68B5-90FE-4391-A7E2-2D67AE46C82C}" srcOrd="1" destOrd="0" presId="urn:microsoft.com/office/officeart/2005/8/layout/hierarchy1"/>
    <dgm:cxn modelId="{35B9EE1C-6AF7-48C1-8522-BED5E702F322}" type="presParOf" srcId="{11BF68B5-90FE-4391-A7E2-2D67AE46C82C}" destId="{1450279A-BAD4-4FEA-BD93-42AA719C71BE}" srcOrd="0" destOrd="0" presId="urn:microsoft.com/office/officeart/2005/8/layout/hierarchy1"/>
    <dgm:cxn modelId="{9E362599-EFA5-4D6B-A9BA-0DBFCDF3BB22}" type="presParOf" srcId="{1450279A-BAD4-4FEA-BD93-42AA719C71BE}" destId="{DC4D176E-897F-4283-8125-EC04973BEB65}" srcOrd="0" destOrd="0" presId="urn:microsoft.com/office/officeart/2005/8/layout/hierarchy1"/>
    <dgm:cxn modelId="{55D04F5B-B639-4C3B-8051-1522B5F49BCB}" type="presParOf" srcId="{1450279A-BAD4-4FEA-BD93-42AA719C71BE}" destId="{8AFF0F04-A5BD-492E-ADD9-1CE792C32C14}" srcOrd="1" destOrd="0" presId="urn:microsoft.com/office/officeart/2005/8/layout/hierarchy1"/>
    <dgm:cxn modelId="{A6D94E3D-3F08-4B08-A522-437D1C1F389E}" type="presParOf" srcId="{11BF68B5-90FE-4391-A7E2-2D67AE46C82C}" destId="{D2CE755B-899D-4971-8DA0-849A38460B7B}"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6649728-863D-406F-8942-DD233CB2D9E1}" type="doc">
      <dgm:prSet loTypeId="urn:microsoft.com/office/officeart/2005/8/layout/process4" loCatId="list" qsTypeId="urn:microsoft.com/office/officeart/2005/8/quickstyle/3d4" qsCatId="3D" csTypeId="urn:microsoft.com/office/officeart/2005/8/colors/accent1_2" csCatId="accent1" phldr="1"/>
      <dgm:spPr/>
      <dgm:t>
        <a:bodyPr/>
        <a:lstStyle/>
        <a:p>
          <a:endParaRPr lang="en-US"/>
        </a:p>
      </dgm:t>
    </dgm:pt>
    <dgm:pt modelId="{A9B563E0-8865-45C2-90B6-E983D12453E0}">
      <dgm:prSet phldrT="[Text]" custT="1"/>
      <dgm:spPr>
        <a:gradFill rotWithShape="0">
          <a:gsLst>
            <a:gs pos="0">
              <a:srgbClr val="0070C0"/>
            </a:gs>
            <a:gs pos="62000">
              <a:schemeClr val="accent1">
                <a:lumMod val="75000"/>
              </a:schemeClr>
            </a:gs>
            <a:gs pos="100000">
              <a:schemeClr val="accent1">
                <a:lumMod val="60000"/>
                <a:lumOff val="40000"/>
              </a:schemeClr>
            </a:gs>
          </a:gsLst>
          <a:lin ang="5400000" scaled="0"/>
        </a:gradFill>
      </dgm:spPr>
      <dgm:t>
        <a:bodyPr/>
        <a:lstStyle/>
        <a:p>
          <a:r>
            <a:rPr lang="fa-IR" sz="4000" dirty="0" smtClean="0">
              <a:cs typeface="B Nazanin" pitchFamily="2" charset="-78"/>
            </a:rPr>
            <a:t>اپی زیوتومی </a:t>
          </a:r>
          <a:endParaRPr lang="en-US" sz="4000" dirty="0"/>
        </a:p>
      </dgm:t>
    </dgm:pt>
    <dgm:pt modelId="{0E3FC691-4BF7-4ED7-BB6F-D6E7A104D996}" type="parTrans" cxnId="{9135989B-A934-4A82-A54C-F1A69ED4ECD4}">
      <dgm:prSet/>
      <dgm:spPr/>
      <dgm:t>
        <a:bodyPr/>
        <a:lstStyle/>
        <a:p>
          <a:endParaRPr lang="en-US"/>
        </a:p>
      </dgm:t>
    </dgm:pt>
    <dgm:pt modelId="{A997B8B0-2B15-49FC-BCDA-F36136B9E981}" type="sibTrans" cxnId="{9135989B-A934-4A82-A54C-F1A69ED4ECD4}">
      <dgm:prSet/>
      <dgm:spPr/>
      <dgm:t>
        <a:bodyPr/>
        <a:lstStyle/>
        <a:p>
          <a:endParaRPr lang="en-US"/>
        </a:p>
      </dgm:t>
    </dgm:pt>
    <dgm:pt modelId="{293A3556-F19B-49D6-B217-E4529B7E0816}">
      <dgm:prSet phldrT="[Text]" custT="1"/>
      <dgm:spPr/>
      <dgm:t>
        <a:bodyPr/>
        <a:lstStyle/>
        <a:p>
          <a:pPr rtl="1"/>
          <a:r>
            <a:rPr lang="fa-IR" sz="2800" dirty="0" smtClean="0">
              <a:cs typeface="B Nazanin" pitchFamily="2" charset="-78"/>
            </a:rPr>
            <a:t>تأثیر بر تماس اولیه پوست با پوست، تغذیه با شیر مادر و برقراری ارتباط بین مادر و نوزاد </a:t>
          </a:r>
          <a:r>
            <a:rPr lang="fa-IR" sz="2000" dirty="0" smtClean="0">
              <a:cs typeface="B Nazanin" pitchFamily="2" charset="-78"/>
            </a:rPr>
            <a:t> </a:t>
          </a:r>
          <a:endParaRPr lang="en-US" sz="2000" dirty="0"/>
        </a:p>
      </dgm:t>
    </dgm:pt>
    <dgm:pt modelId="{C6E23302-02C0-421A-B92C-CC70445C6D47}" type="parTrans" cxnId="{8E17CCDF-3AE1-41C1-8A7B-3DE3FD8ACD9D}">
      <dgm:prSet/>
      <dgm:spPr/>
      <dgm:t>
        <a:bodyPr/>
        <a:lstStyle/>
        <a:p>
          <a:endParaRPr lang="en-US"/>
        </a:p>
      </dgm:t>
    </dgm:pt>
    <dgm:pt modelId="{F871382F-E41F-4EB9-8608-6C8627298F1C}" type="sibTrans" cxnId="{8E17CCDF-3AE1-41C1-8A7B-3DE3FD8ACD9D}">
      <dgm:prSet/>
      <dgm:spPr/>
      <dgm:t>
        <a:bodyPr/>
        <a:lstStyle/>
        <a:p>
          <a:endParaRPr lang="en-US"/>
        </a:p>
      </dgm:t>
    </dgm:pt>
    <dgm:pt modelId="{645823B0-03EF-4A20-8A42-45374E53F7BC}">
      <dgm:prSet custT="1"/>
      <dgm:spPr/>
      <dgm:t>
        <a:bodyPr/>
        <a:lstStyle/>
        <a:p>
          <a:pPr rtl="1"/>
          <a:r>
            <a:rPr lang="fa-IR" sz="2800" dirty="0" smtClean="0">
              <a:cs typeface="B Nazanin" pitchFamily="2" charset="-78"/>
            </a:rPr>
            <a:t>درد و مشکل در نشستن روزهای اول پس از زایمان</a:t>
          </a:r>
        </a:p>
      </dgm:t>
    </dgm:pt>
    <dgm:pt modelId="{CFD83D59-DB4E-4B63-A5D0-BC7FB27C30D6}" type="parTrans" cxnId="{4B0A4C4B-4B95-452D-AD97-115F54EDD6D1}">
      <dgm:prSet/>
      <dgm:spPr/>
      <dgm:t>
        <a:bodyPr/>
        <a:lstStyle/>
        <a:p>
          <a:endParaRPr lang="en-US"/>
        </a:p>
      </dgm:t>
    </dgm:pt>
    <dgm:pt modelId="{36255CA6-3444-4B93-9F3F-14705E93667D}" type="sibTrans" cxnId="{4B0A4C4B-4B95-452D-AD97-115F54EDD6D1}">
      <dgm:prSet/>
      <dgm:spPr/>
      <dgm:t>
        <a:bodyPr/>
        <a:lstStyle/>
        <a:p>
          <a:endParaRPr lang="en-US"/>
        </a:p>
      </dgm:t>
    </dgm:pt>
    <dgm:pt modelId="{554F1871-E32A-46E5-9225-B559EE23B160}" type="pres">
      <dgm:prSet presAssocID="{D6649728-863D-406F-8942-DD233CB2D9E1}" presName="Name0" presStyleCnt="0">
        <dgm:presLayoutVars>
          <dgm:dir/>
          <dgm:animLvl val="lvl"/>
          <dgm:resizeHandles val="exact"/>
        </dgm:presLayoutVars>
      </dgm:prSet>
      <dgm:spPr/>
      <dgm:t>
        <a:bodyPr/>
        <a:lstStyle/>
        <a:p>
          <a:endParaRPr lang="en-US"/>
        </a:p>
      </dgm:t>
    </dgm:pt>
    <dgm:pt modelId="{2A112125-E73E-4E24-A20B-18EDB9835156}" type="pres">
      <dgm:prSet presAssocID="{293A3556-F19B-49D6-B217-E4529B7E0816}" presName="boxAndChildren" presStyleCnt="0"/>
      <dgm:spPr/>
    </dgm:pt>
    <dgm:pt modelId="{7090BBBD-B998-4AA5-BAA1-4ABFC9E4C9DC}" type="pres">
      <dgm:prSet presAssocID="{293A3556-F19B-49D6-B217-E4529B7E0816}" presName="parentTextBox" presStyleLbl="node1" presStyleIdx="0" presStyleCnt="3"/>
      <dgm:spPr/>
      <dgm:t>
        <a:bodyPr/>
        <a:lstStyle/>
        <a:p>
          <a:endParaRPr lang="en-US"/>
        </a:p>
      </dgm:t>
    </dgm:pt>
    <dgm:pt modelId="{BC777F4C-7A06-4600-8830-941BCD29E239}" type="pres">
      <dgm:prSet presAssocID="{36255CA6-3444-4B93-9F3F-14705E93667D}" presName="sp" presStyleCnt="0"/>
      <dgm:spPr/>
    </dgm:pt>
    <dgm:pt modelId="{0A29F2F3-B07A-4EC8-A03B-EABF96DAE249}" type="pres">
      <dgm:prSet presAssocID="{645823B0-03EF-4A20-8A42-45374E53F7BC}" presName="arrowAndChildren" presStyleCnt="0"/>
      <dgm:spPr/>
    </dgm:pt>
    <dgm:pt modelId="{1438E5D7-98E2-4E67-9C4B-97BB896F0167}" type="pres">
      <dgm:prSet presAssocID="{645823B0-03EF-4A20-8A42-45374E53F7BC}" presName="parentTextArrow" presStyleLbl="node1" presStyleIdx="1" presStyleCnt="3"/>
      <dgm:spPr/>
      <dgm:t>
        <a:bodyPr/>
        <a:lstStyle/>
        <a:p>
          <a:endParaRPr lang="en-US"/>
        </a:p>
      </dgm:t>
    </dgm:pt>
    <dgm:pt modelId="{EF7C0714-01F2-4E24-8D56-3CC660A74D57}" type="pres">
      <dgm:prSet presAssocID="{A997B8B0-2B15-49FC-BCDA-F36136B9E981}" presName="sp" presStyleCnt="0"/>
      <dgm:spPr/>
    </dgm:pt>
    <dgm:pt modelId="{3D5D685E-0E29-460E-995C-9E0C0EED3436}" type="pres">
      <dgm:prSet presAssocID="{A9B563E0-8865-45C2-90B6-E983D12453E0}" presName="arrowAndChildren" presStyleCnt="0"/>
      <dgm:spPr/>
    </dgm:pt>
    <dgm:pt modelId="{A66E5F2E-936B-4A70-88A9-2E62E89287B6}" type="pres">
      <dgm:prSet presAssocID="{A9B563E0-8865-45C2-90B6-E983D12453E0}" presName="parentTextArrow" presStyleLbl="node1" presStyleIdx="2" presStyleCnt="3"/>
      <dgm:spPr/>
      <dgm:t>
        <a:bodyPr/>
        <a:lstStyle/>
        <a:p>
          <a:endParaRPr lang="en-US"/>
        </a:p>
      </dgm:t>
    </dgm:pt>
  </dgm:ptLst>
  <dgm:cxnLst>
    <dgm:cxn modelId="{8E17CCDF-3AE1-41C1-8A7B-3DE3FD8ACD9D}" srcId="{D6649728-863D-406F-8942-DD233CB2D9E1}" destId="{293A3556-F19B-49D6-B217-E4529B7E0816}" srcOrd="2" destOrd="0" parTransId="{C6E23302-02C0-421A-B92C-CC70445C6D47}" sibTransId="{F871382F-E41F-4EB9-8608-6C8627298F1C}"/>
    <dgm:cxn modelId="{7E71C297-819F-4CE8-9F6E-C6782639FE66}" type="presOf" srcId="{A9B563E0-8865-45C2-90B6-E983D12453E0}" destId="{A66E5F2E-936B-4A70-88A9-2E62E89287B6}" srcOrd="0" destOrd="0" presId="urn:microsoft.com/office/officeart/2005/8/layout/process4"/>
    <dgm:cxn modelId="{4B0A4C4B-4B95-452D-AD97-115F54EDD6D1}" srcId="{D6649728-863D-406F-8942-DD233CB2D9E1}" destId="{645823B0-03EF-4A20-8A42-45374E53F7BC}" srcOrd="1" destOrd="0" parTransId="{CFD83D59-DB4E-4B63-A5D0-BC7FB27C30D6}" sibTransId="{36255CA6-3444-4B93-9F3F-14705E93667D}"/>
    <dgm:cxn modelId="{77B041C2-B7D1-418A-9465-DE6ED4B456C3}" type="presOf" srcId="{293A3556-F19B-49D6-B217-E4529B7E0816}" destId="{7090BBBD-B998-4AA5-BAA1-4ABFC9E4C9DC}" srcOrd="0" destOrd="0" presId="urn:microsoft.com/office/officeart/2005/8/layout/process4"/>
    <dgm:cxn modelId="{9135989B-A934-4A82-A54C-F1A69ED4ECD4}" srcId="{D6649728-863D-406F-8942-DD233CB2D9E1}" destId="{A9B563E0-8865-45C2-90B6-E983D12453E0}" srcOrd="0" destOrd="0" parTransId="{0E3FC691-4BF7-4ED7-BB6F-D6E7A104D996}" sibTransId="{A997B8B0-2B15-49FC-BCDA-F36136B9E981}"/>
    <dgm:cxn modelId="{63A6623D-B243-4AFF-A8C6-D6291F446BF6}" type="presOf" srcId="{D6649728-863D-406F-8942-DD233CB2D9E1}" destId="{554F1871-E32A-46E5-9225-B559EE23B160}" srcOrd="0" destOrd="0" presId="urn:microsoft.com/office/officeart/2005/8/layout/process4"/>
    <dgm:cxn modelId="{148F76D2-EEC6-4EEF-AA6A-B7E813E7ABB5}" type="presOf" srcId="{645823B0-03EF-4A20-8A42-45374E53F7BC}" destId="{1438E5D7-98E2-4E67-9C4B-97BB896F0167}" srcOrd="0" destOrd="0" presId="urn:microsoft.com/office/officeart/2005/8/layout/process4"/>
    <dgm:cxn modelId="{D0329474-E034-48DF-9E3C-2FACD8752AD9}" type="presParOf" srcId="{554F1871-E32A-46E5-9225-B559EE23B160}" destId="{2A112125-E73E-4E24-A20B-18EDB9835156}" srcOrd="0" destOrd="0" presId="urn:microsoft.com/office/officeart/2005/8/layout/process4"/>
    <dgm:cxn modelId="{2B3BFC89-2333-4B3A-8759-2B715C930879}" type="presParOf" srcId="{2A112125-E73E-4E24-A20B-18EDB9835156}" destId="{7090BBBD-B998-4AA5-BAA1-4ABFC9E4C9DC}" srcOrd="0" destOrd="0" presId="urn:microsoft.com/office/officeart/2005/8/layout/process4"/>
    <dgm:cxn modelId="{3393553B-D640-4E68-AA48-B46709CC8A04}" type="presParOf" srcId="{554F1871-E32A-46E5-9225-B559EE23B160}" destId="{BC777F4C-7A06-4600-8830-941BCD29E239}" srcOrd="1" destOrd="0" presId="urn:microsoft.com/office/officeart/2005/8/layout/process4"/>
    <dgm:cxn modelId="{FB714B0C-B44C-416B-B3C2-39A4CD0EA4FF}" type="presParOf" srcId="{554F1871-E32A-46E5-9225-B559EE23B160}" destId="{0A29F2F3-B07A-4EC8-A03B-EABF96DAE249}" srcOrd="2" destOrd="0" presId="urn:microsoft.com/office/officeart/2005/8/layout/process4"/>
    <dgm:cxn modelId="{8EEE054D-623B-4FFB-AA3D-A01576C33AB2}" type="presParOf" srcId="{0A29F2F3-B07A-4EC8-A03B-EABF96DAE249}" destId="{1438E5D7-98E2-4E67-9C4B-97BB896F0167}" srcOrd="0" destOrd="0" presId="urn:microsoft.com/office/officeart/2005/8/layout/process4"/>
    <dgm:cxn modelId="{323B14FE-FBFB-4A7B-BA1C-66212A73E916}" type="presParOf" srcId="{554F1871-E32A-46E5-9225-B559EE23B160}" destId="{EF7C0714-01F2-4E24-8D56-3CC660A74D57}" srcOrd="3" destOrd="0" presId="urn:microsoft.com/office/officeart/2005/8/layout/process4"/>
    <dgm:cxn modelId="{529C6959-F277-426A-976F-11D8C5CA1C05}" type="presParOf" srcId="{554F1871-E32A-46E5-9225-B559EE23B160}" destId="{3D5D685E-0E29-460E-995C-9E0C0EED3436}" srcOrd="4" destOrd="0" presId="urn:microsoft.com/office/officeart/2005/8/layout/process4"/>
    <dgm:cxn modelId="{1284302B-EE70-4E2A-9F44-35FB959155E0}" type="presParOf" srcId="{3D5D685E-0E29-460E-995C-9E0C0EED3436}" destId="{A66E5F2E-936B-4A70-88A9-2E62E89287B6}"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CDE8C0-D3E7-4BF8-8801-48317A7ECC8B}" type="doc">
      <dgm:prSet loTypeId="urn:microsoft.com/office/officeart/2005/8/layout/vProcess5" loCatId="process" qsTypeId="urn:microsoft.com/office/officeart/2005/8/quickstyle/3d4" qsCatId="3D" csTypeId="urn:microsoft.com/office/officeart/2005/8/colors/accent1_2" csCatId="accent1" phldr="1"/>
      <dgm:spPr/>
      <dgm:t>
        <a:bodyPr/>
        <a:lstStyle/>
        <a:p>
          <a:endParaRPr lang="en-US"/>
        </a:p>
      </dgm:t>
    </dgm:pt>
    <dgm:pt modelId="{B43451A5-48A5-4F43-9F2F-0F4C0A975310}">
      <dgm:prSet custT="1"/>
      <dgm:spPr/>
      <dgm:t>
        <a:bodyPr/>
        <a:lstStyle/>
        <a:p>
          <a:pPr algn="r" rtl="1"/>
          <a:r>
            <a:rPr lang="fa-IR" sz="3600" dirty="0" smtClean="0">
              <a:cs typeface="B Nazanin" pitchFamily="2" charset="-78"/>
            </a:rPr>
            <a:t>اگر نوزاد وضعيت پايدار نداشته و نياز به مراقبت فوری دارد</a:t>
          </a:r>
          <a:endParaRPr lang="en-US" sz="3600" dirty="0"/>
        </a:p>
      </dgm:t>
    </dgm:pt>
    <dgm:pt modelId="{BEAF47BF-30D9-4C27-B2B1-D2FC90A90134}" type="parTrans" cxnId="{3AE6704B-5E1C-4B29-92E4-C94CA2557417}">
      <dgm:prSet/>
      <dgm:spPr/>
      <dgm:t>
        <a:bodyPr/>
        <a:lstStyle/>
        <a:p>
          <a:endParaRPr lang="en-US"/>
        </a:p>
      </dgm:t>
    </dgm:pt>
    <dgm:pt modelId="{C848A100-CCB5-4297-A794-83B5D845ED44}" type="sibTrans" cxnId="{3AE6704B-5E1C-4B29-92E4-C94CA2557417}">
      <dgm:prSet/>
      <dgm:spPr/>
      <dgm:t>
        <a:bodyPr/>
        <a:lstStyle/>
        <a:p>
          <a:endParaRPr lang="en-US"/>
        </a:p>
      </dgm:t>
    </dgm:pt>
    <dgm:pt modelId="{BFD450FB-FCE7-4A8B-AE88-BB20C81DF142}">
      <dgm:prSet custT="1"/>
      <dgm:spPr/>
      <dgm:t>
        <a:bodyPr/>
        <a:lstStyle/>
        <a:p>
          <a:pPr algn="r" rtl="1"/>
          <a:r>
            <a:rPr lang="fa-IR" sz="3200" dirty="0" smtClean="0">
              <a:cs typeface="B Nazanin" pitchFamily="2" charset="-78"/>
            </a:rPr>
            <a:t>برقراري تماس پوست با پوست با مادر بايد به محض ثابت شدن وضعيت او انجام شود.</a:t>
          </a:r>
          <a:endParaRPr lang="en-US" sz="3200" dirty="0" smtClean="0">
            <a:cs typeface="B Nazanin" pitchFamily="2" charset="-78"/>
          </a:endParaRPr>
        </a:p>
      </dgm:t>
    </dgm:pt>
    <dgm:pt modelId="{CAA360B5-949C-4C1A-BB7B-F1396CAF79B5}" type="parTrans" cxnId="{A0201704-F873-4E56-B0CA-41DF358FC3AB}">
      <dgm:prSet/>
      <dgm:spPr/>
      <dgm:t>
        <a:bodyPr/>
        <a:lstStyle/>
        <a:p>
          <a:endParaRPr lang="en-US"/>
        </a:p>
      </dgm:t>
    </dgm:pt>
    <dgm:pt modelId="{D70FA89C-2E66-4CDE-9DA9-D6D3E1EF2027}" type="sibTrans" cxnId="{A0201704-F873-4E56-B0CA-41DF358FC3AB}">
      <dgm:prSet/>
      <dgm:spPr/>
      <dgm:t>
        <a:bodyPr/>
        <a:lstStyle/>
        <a:p>
          <a:endParaRPr lang="en-US"/>
        </a:p>
      </dgm:t>
    </dgm:pt>
    <dgm:pt modelId="{AE784270-C6F3-4232-893B-DE3EA8307406}" type="pres">
      <dgm:prSet presAssocID="{73CDE8C0-D3E7-4BF8-8801-48317A7ECC8B}" presName="outerComposite" presStyleCnt="0">
        <dgm:presLayoutVars>
          <dgm:chMax val="5"/>
          <dgm:dir/>
          <dgm:resizeHandles val="exact"/>
        </dgm:presLayoutVars>
      </dgm:prSet>
      <dgm:spPr/>
      <dgm:t>
        <a:bodyPr/>
        <a:lstStyle/>
        <a:p>
          <a:endParaRPr lang="en-US"/>
        </a:p>
      </dgm:t>
    </dgm:pt>
    <dgm:pt modelId="{38FF1824-17FE-467F-B973-358043D9D3AF}" type="pres">
      <dgm:prSet presAssocID="{73CDE8C0-D3E7-4BF8-8801-48317A7ECC8B}" presName="dummyMaxCanvas" presStyleCnt="0">
        <dgm:presLayoutVars/>
      </dgm:prSet>
      <dgm:spPr/>
    </dgm:pt>
    <dgm:pt modelId="{58C8D60B-9C88-4F86-9659-DE6E351F801B}" type="pres">
      <dgm:prSet presAssocID="{73CDE8C0-D3E7-4BF8-8801-48317A7ECC8B}" presName="TwoNodes_1" presStyleLbl="node1" presStyleIdx="0" presStyleCnt="2">
        <dgm:presLayoutVars>
          <dgm:bulletEnabled val="1"/>
        </dgm:presLayoutVars>
      </dgm:prSet>
      <dgm:spPr/>
      <dgm:t>
        <a:bodyPr/>
        <a:lstStyle/>
        <a:p>
          <a:endParaRPr lang="en-US"/>
        </a:p>
      </dgm:t>
    </dgm:pt>
    <dgm:pt modelId="{99644CBA-3B27-47FA-B421-D883643517FE}" type="pres">
      <dgm:prSet presAssocID="{73CDE8C0-D3E7-4BF8-8801-48317A7ECC8B}" presName="TwoNodes_2" presStyleLbl="node1" presStyleIdx="1" presStyleCnt="2">
        <dgm:presLayoutVars>
          <dgm:bulletEnabled val="1"/>
        </dgm:presLayoutVars>
      </dgm:prSet>
      <dgm:spPr/>
      <dgm:t>
        <a:bodyPr/>
        <a:lstStyle/>
        <a:p>
          <a:endParaRPr lang="en-US"/>
        </a:p>
      </dgm:t>
    </dgm:pt>
    <dgm:pt modelId="{94122309-4FEA-4D66-B28B-36DFE34628DC}" type="pres">
      <dgm:prSet presAssocID="{73CDE8C0-D3E7-4BF8-8801-48317A7ECC8B}" presName="TwoConn_1-2" presStyleLbl="fgAccFollowNode1" presStyleIdx="0" presStyleCnt="1">
        <dgm:presLayoutVars>
          <dgm:bulletEnabled val="1"/>
        </dgm:presLayoutVars>
      </dgm:prSet>
      <dgm:spPr/>
      <dgm:t>
        <a:bodyPr/>
        <a:lstStyle/>
        <a:p>
          <a:endParaRPr lang="en-US"/>
        </a:p>
      </dgm:t>
    </dgm:pt>
    <dgm:pt modelId="{76B77A99-B4CB-4F93-B37C-E0BE205771A2}" type="pres">
      <dgm:prSet presAssocID="{73CDE8C0-D3E7-4BF8-8801-48317A7ECC8B}" presName="TwoNodes_1_text" presStyleLbl="node1" presStyleIdx="1" presStyleCnt="2">
        <dgm:presLayoutVars>
          <dgm:bulletEnabled val="1"/>
        </dgm:presLayoutVars>
      </dgm:prSet>
      <dgm:spPr/>
      <dgm:t>
        <a:bodyPr/>
        <a:lstStyle/>
        <a:p>
          <a:endParaRPr lang="en-US"/>
        </a:p>
      </dgm:t>
    </dgm:pt>
    <dgm:pt modelId="{C31413EF-FD15-4826-AA9A-5C8BC7E4CEF4}" type="pres">
      <dgm:prSet presAssocID="{73CDE8C0-D3E7-4BF8-8801-48317A7ECC8B}" presName="TwoNodes_2_text" presStyleLbl="node1" presStyleIdx="1" presStyleCnt="2">
        <dgm:presLayoutVars>
          <dgm:bulletEnabled val="1"/>
        </dgm:presLayoutVars>
      </dgm:prSet>
      <dgm:spPr/>
      <dgm:t>
        <a:bodyPr/>
        <a:lstStyle/>
        <a:p>
          <a:endParaRPr lang="en-US"/>
        </a:p>
      </dgm:t>
    </dgm:pt>
  </dgm:ptLst>
  <dgm:cxnLst>
    <dgm:cxn modelId="{C44E5942-72DF-45D1-8AF6-7D6558CD03A9}" type="presOf" srcId="{73CDE8C0-D3E7-4BF8-8801-48317A7ECC8B}" destId="{AE784270-C6F3-4232-893B-DE3EA8307406}" srcOrd="0" destOrd="0" presId="urn:microsoft.com/office/officeart/2005/8/layout/vProcess5"/>
    <dgm:cxn modelId="{88426C3C-CBA0-4998-85F0-F9B3AD2BDEA1}" type="presOf" srcId="{BFD450FB-FCE7-4A8B-AE88-BB20C81DF142}" destId="{99644CBA-3B27-47FA-B421-D883643517FE}" srcOrd="0" destOrd="0" presId="urn:microsoft.com/office/officeart/2005/8/layout/vProcess5"/>
    <dgm:cxn modelId="{A0201704-F873-4E56-B0CA-41DF358FC3AB}" srcId="{73CDE8C0-D3E7-4BF8-8801-48317A7ECC8B}" destId="{BFD450FB-FCE7-4A8B-AE88-BB20C81DF142}" srcOrd="1" destOrd="0" parTransId="{CAA360B5-949C-4C1A-BB7B-F1396CAF79B5}" sibTransId="{D70FA89C-2E66-4CDE-9DA9-D6D3E1EF2027}"/>
    <dgm:cxn modelId="{919727BB-5EC2-4E56-ACD5-731599D293DF}" type="presOf" srcId="{C848A100-CCB5-4297-A794-83B5D845ED44}" destId="{94122309-4FEA-4D66-B28B-36DFE34628DC}" srcOrd="0" destOrd="0" presId="urn:microsoft.com/office/officeart/2005/8/layout/vProcess5"/>
    <dgm:cxn modelId="{5087FAD7-16F8-4A59-9659-83320538CAFD}" type="presOf" srcId="{B43451A5-48A5-4F43-9F2F-0F4C0A975310}" destId="{58C8D60B-9C88-4F86-9659-DE6E351F801B}" srcOrd="0" destOrd="0" presId="urn:microsoft.com/office/officeart/2005/8/layout/vProcess5"/>
    <dgm:cxn modelId="{4DBDDB88-52A7-4CBB-B4A9-7FE1EBDB6152}" type="presOf" srcId="{BFD450FB-FCE7-4A8B-AE88-BB20C81DF142}" destId="{C31413EF-FD15-4826-AA9A-5C8BC7E4CEF4}" srcOrd="1" destOrd="0" presId="urn:microsoft.com/office/officeart/2005/8/layout/vProcess5"/>
    <dgm:cxn modelId="{FDB694A9-3E4B-47E5-8587-9CF47F68DB76}" type="presOf" srcId="{B43451A5-48A5-4F43-9F2F-0F4C0A975310}" destId="{76B77A99-B4CB-4F93-B37C-E0BE205771A2}" srcOrd="1" destOrd="0" presId="urn:microsoft.com/office/officeart/2005/8/layout/vProcess5"/>
    <dgm:cxn modelId="{3AE6704B-5E1C-4B29-92E4-C94CA2557417}" srcId="{73CDE8C0-D3E7-4BF8-8801-48317A7ECC8B}" destId="{B43451A5-48A5-4F43-9F2F-0F4C0A975310}" srcOrd="0" destOrd="0" parTransId="{BEAF47BF-30D9-4C27-B2B1-D2FC90A90134}" sibTransId="{C848A100-CCB5-4297-A794-83B5D845ED44}"/>
    <dgm:cxn modelId="{77611C0E-F867-4DDB-8AB0-D0562DE29A29}" type="presParOf" srcId="{AE784270-C6F3-4232-893B-DE3EA8307406}" destId="{38FF1824-17FE-467F-B973-358043D9D3AF}" srcOrd="0" destOrd="0" presId="urn:microsoft.com/office/officeart/2005/8/layout/vProcess5"/>
    <dgm:cxn modelId="{0CEA1A4A-7CA4-4175-A9A9-8B8BF05F3D05}" type="presParOf" srcId="{AE784270-C6F3-4232-893B-DE3EA8307406}" destId="{58C8D60B-9C88-4F86-9659-DE6E351F801B}" srcOrd="1" destOrd="0" presId="urn:microsoft.com/office/officeart/2005/8/layout/vProcess5"/>
    <dgm:cxn modelId="{3B528505-52E2-4EC1-AD52-98C464EE6E0E}" type="presParOf" srcId="{AE784270-C6F3-4232-893B-DE3EA8307406}" destId="{99644CBA-3B27-47FA-B421-D883643517FE}" srcOrd="2" destOrd="0" presId="urn:microsoft.com/office/officeart/2005/8/layout/vProcess5"/>
    <dgm:cxn modelId="{417134AF-6F78-4B0F-BE08-6A2D77986BCE}" type="presParOf" srcId="{AE784270-C6F3-4232-893B-DE3EA8307406}" destId="{94122309-4FEA-4D66-B28B-36DFE34628DC}" srcOrd="3" destOrd="0" presId="urn:microsoft.com/office/officeart/2005/8/layout/vProcess5"/>
    <dgm:cxn modelId="{4E97C4C9-7205-4EC2-B08E-B5A956CD5151}" type="presParOf" srcId="{AE784270-C6F3-4232-893B-DE3EA8307406}" destId="{76B77A99-B4CB-4F93-B37C-E0BE205771A2}" srcOrd="4" destOrd="0" presId="urn:microsoft.com/office/officeart/2005/8/layout/vProcess5"/>
    <dgm:cxn modelId="{B9B4BA85-D592-49BD-86C1-341482978A57}" type="presParOf" srcId="{AE784270-C6F3-4232-893B-DE3EA8307406}" destId="{C31413EF-FD15-4826-AA9A-5C8BC7E4CEF4}" srcOrd="5"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1A63900-2318-4498-9441-F5550FE8E585}" type="doc">
      <dgm:prSet loTypeId="urn:microsoft.com/office/officeart/2005/8/layout/vList3#1" loCatId="list" qsTypeId="urn:microsoft.com/office/officeart/2005/8/quickstyle/3d3" qsCatId="3D" csTypeId="urn:microsoft.com/office/officeart/2005/8/colors/accent1_2" csCatId="accent1" phldr="1"/>
      <dgm:spPr/>
    </dgm:pt>
    <dgm:pt modelId="{10F410FB-0663-4687-8E45-9F4907379684}">
      <dgm:prSet custT="1"/>
      <dgm:spPr/>
      <dgm:t>
        <a:bodyPr/>
        <a:lstStyle/>
        <a:p>
          <a:pPr rtl="1">
            <a:lnSpc>
              <a:spcPts val="4000"/>
            </a:lnSpc>
          </a:pPr>
          <a:r>
            <a:rPr lang="fa-IR" sz="2800" dirty="0" smtClean="0">
              <a:cs typeface="B Nazanin" pitchFamily="2" charset="-78"/>
            </a:rPr>
            <a:t>با توجه به اهميت برقراري به موقع تماس پوست با پوست مادر و نوزاد و شروع تغذيه با شير مادر در ساعت اول تولد، وزارت بهداشت مصمم است دستورالعمل مراقبت ساعت اول را در تمام بيمارستان هاي دوستدار كودك كشور و براي همه نوزادان سالم كه بعد از 37 هفته به دنيا مي آيند به اجرا درآورد.</a:t>
          </a:r>
          <a:endParaRPr lang="en-US" sz="2800" dirty="0" smtClean="0">
            <a:cs typeface="B Nazanin" pitchFamily="2" charset="-78"/>
          </a:endParaRPr>
        </a:p>
      </dgm:t>
    </dgm:pt>
    <dgm:pt modelId="{59BD3C56-A798-45A9-A757-90CFD34B1163}" type="parTrans" cxnId="{CC98503F-B6EA-4D8E-9691-6F383459DEC0}">
      <dgm:prSet/>
      <dgm:spPr/>
      <dgm:t>
        <a:bodyPr/>
        <a:lstStyle/>
        <a:p>
          <a:endParaRPr lang="en-US"/>
        </a:p>
      </dgm:t>
    </dgm:pt>
    <dgm:pt modelId="{E5BE0061-CFD4-47E6-BEEC-9B653E507100}" type="sibTrans" cxnId="{CC98503F-B6EA-4D8E-9691-6F383459DEC0}">
      <dgm:prSet/>
      <dgm:spPr/>
      <dgm:t>
        <a:bodyPr/>
        <a:lstStyle/>
        <a:p>
          <a:endParaRPr lang="en-US"/>
        </a:p>
      </dgm:t>
    </dgm:pt>
    <dgm:pt modelId="{32EAECB7-673B-4219-BE63-C047BBD57C63}" type="pres">
      <dgm:prSet presAssocID="{E1A63900-2318-4498-9441-F5550FE8E585}" presName="linearFlow" presStyleCnt="0">
        <dgm:presLayoutVars>
          <dgm:dir/>
          <dgm:resizeHandles val="exact"/>
        </dgm:presLayoutVars>
      </dgm:prSet>
      <dgm:spPr/>
    </dgm:pt>
    <dgm:pt modelId="{373F5397-5662-4590-BA8C-8DD0D0874D58}" type="pres">
      <dgm:prSet presAssocID="{10F410FB-0663-4687-8E45-9F4907379684}" presName="composite" presStyleCnt="0"/>
      <dgm:spPr/>
    </dgm:pt>
    <dgm:pt modelId="{A1D0CCCB-9E28-4197-B6FD-E495D3376B39}" type="pres">
      <dgm:prSet presAssocID="{10F410FB-0663-4687-8E45-9F4907379684}" presName="imgShp" presStyleLbl="fgImgPlace1" presStyleIdx="0" presStyleCnt="1" custScaleX="118384" custScaleY="137708"/>
      <dgm:spPr>
        <a:blipFill rotWithShape="0">
          <a:blip xmlns:r="http://schemas.openxmlformats.org/officeDocument/2006/relationships" r:embed="rId1"/>
          <a:stretch>
            <a:fillRect/>
          </a:stretch>
        </a:blipFill>
      </dgm:spPr>
    </dgm:pt>
    <dgm:pt modelId="{366BC254-A03E-477D-8DD3-522B55CAB5C0}" type="pres">
      <dgm:prSet presAssocID="{10F410FB-0663-4687-8E45-9F4907379684}" presName="txShp" presStyleLbl="node1" presStyleIdx="0" presStyleCnt="1" custScaleX="117167" custScaleY="168887" custLinFactNeighborX="3997" custLinFactNeighborY="0">
        <dgm:presLayoutVars>
          <dgm:bulletEnabled val="1"/>
        </dgm:presLayoutVars>
      </dgm:prSet>
      <dgm:spPr/>
      <dgm:t>
        <a:bodyPr/>
        <a:lstStyle/>
        <a:p>
          <a:endParaRPr lang="en-US"/>
        </a:p>
      </dgm:t>
    </dgm:pt>
  </dgm:ptLst>
  <dgm:cxnLst>
    <dgm:cxn modelId="{164FFE10-4C8F-4408-BE19-94A12D9B76E8}" type="presOf" srcId="{10F410FB-0663-4687-8E45-9F4907379684}" destId="{366BC254-A03E-477D-8DD3-522B55CAB5C0}" srcOrd="0" destOrd="0" presId="urn:microsoft.com/office/officeart/2005/8/layout/vList3#1"/>
    <dgm:cxn modelId="{CC98503F-B6EA-4D8E-9691-6F383459DEC0}" srcId="{E1A63900-2318-4498-9441-F5550FE8E585}" destId="{10F410FB-0663-4687-8E45-9F4907379684}" srcOrd="0" destOrd="0" parTransId="{59BD3C56-A798-45A9-A757-90CFD34B1163}" sibTransId="{E5BE0061-CFD4-47E6-BEEC-9B653E507100}"/>
    <dgm:cxn modelId="{A8C7F73A-9D9D-4F29-80FB-F8562A1F29A7}" type="presOf" srcId="{E1A63900-2318-4498-9441-F5550FE8E585}" destId="{32EAECB7-673B-4219-BE63-C047BBD57C63}" srcOrd="0" destOrd="0" presId="urn:microsoft.com/office/officeart/2005/8/layout/vList3#1"/>
    <dgm:cxn modelId="{CD4DFD6B-4D2B-465D-8AB3-8CD9A278E6B1}" type="presParOf" srcId="{32EAECB7-673B-4219-BE63-C047BBD57C63}" destId="{373F5397-5662-4590-BA8C-8DD0D0874D58}" srcOrd="0" destOrd="0" presId="urn:microsoft.com/office/officeart/2005/8/layout/vList3#1"/>
    <dgm:cxn modelId="{A3CBDF77-3267-40F5-A6B1-D2DA69B09CFA}" type="presParOf" srcId="{373F5397-5662-4590-BA8C-8DD0D0874D58}" destId="{A1D0CCCB-9E28-4197-B6FD-E495D3376B39}" srcOrd="0" destOrd="0" presId="urn:microsoft.com/office/officeart/2005/8/layout/vList3#1"/>
    <dgm:cxn modelId="{CB335E34-7CA1-4FDF-924A-A49599B823B4}" type="presParOf" srcId="{373F5397-5662-4590-BA8C-8DD0D0874D58}" destId="{366BC254-A03E-477D-8DD3-522B55CAB5C0}" srcOrd="1" destOrd="0" presId="urn:microsoft.com/office/officeart/2005/8/layout/vList3#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49F2B50-2C40-4488-837A-3E8E637C0F25}" type="doc">
      <dgm:prSet loTypeId="urn:microsoft.com/office/officeart/2005/8/layout/hList6" loCatId="list" qsTypeId="urn:microsoft.com/office/officeart/2005/8/quickstyle/3d2" qsCatId="3D" csTypeId="urn:microsoft.com/office/officeart/2005/8/colors/accent1_2" csCatId="accent1" phldr="1"/>
      <dgm:spPr/>
      <dgm:t>
        <a:bodyPr/>
        <a:lstStyle/>
        <a:p>
          <a:endParaRPr lang="en-US"/>
        </a:p>
      </dgm:t>
    </dgm:pt>
    <dgm:pt modelId="{992B7D94-D7B8-4F5E-9585-06F15F0E957C}">
      <dgm:prSet/>
      <dgm:spPr>
        <a:effectLst>
          <a:glow rad="228600">
            <a:schemeClr val="accent2">
              <a:satMod val="175000"/>
              <a:alpha val="40000"/>
            </a:schemeClr>
          </a:glow>
        </a:effectLst>
      </dgm:spPr>
      <dgm:t>
        <a:bodyPr/>
        <a:lstStyle/>
        <a:p>
          <a:pPr rtl="1"/>
          <a:r>
            <a:rPr lang="fa-IR" dirty="0" smtClean="0">
              <a:cs typeface="B Nazanin" pitchFamily="2" charset="-78"/>
            </a:rPr>
            <a:t>اگر علي رغم كمك كردن، تغذيه با شير مادر تا يك ساعت انجام نشد، سلامت نوزاد و مشكلات احتمالي پستان مادر بررسي شود.</a:t>
          </a:r>
          <a:endParaRPr lang="en-US" dirty="0" smtClean="0">
            <a:cs typeface="B Nazanin" pitchFamily="2" charset="-78"/>
          </a:endParaRPr>
        </a:p>
      </dgm:t>
    </dgm:pt>
    <dgm:pt modelId="{CF1BCE9B-2828-4463-AA80-2CB035D6EB32}" type="parTrans" cxnId="{425A411F-8441-495D-98D7-833F6E6C5FD3}">
      <dgm:prSet/>
      <dgm:spPr/>
      <dgm:t>
        <a:bodyPr/>
        <a:lstStyle/>
        <a:p>
          <a:endParaRPr lang="en-US"/>
        </a:p>
      </dgm:t>
    </dgm:pt>
    <dgm:pt modelId="{EAD2F92D-7900-421C-B149-983573B12C13}" type="sibTrans" cxnId="{425A411F-8441-495D-98D7-833F6E6C5FD3}">
      <dgm:prSet/>
      <dgm:spPr/>
      <dgm:t>
        <a:bodyPr/>
        <a:lstStyle/>
        <a:p>
          <a:endParaRPr lang="en-US"/>
        </a:p>
      </dgm:t>
    </dgm:pt>
    <dgm:pt modelId="{D18B7B51-4B04-4528-89D0-1A37A818188F}" type="pres">
      <dgm:prSet presAssocID="{849F2B50-2C40-4488-837A-3E8E637C0F25}" presName="Name0" presStyleCnt="0">
        <dgm:presLayoutVars>
          <dgm:dir/>
          <dgm:resizeHandles val="exact"/>
        </dgm:presLayoutVars>
      </dgm:prSet>
      <dgm:spPr/>
      <dgm:t>
        <a:bodyPr/>
        <a:lstStyle/>
        <a:p>
          <a:endParaRPr lang="en-US"/>
        </a:p>
      </dgm:t>
    </dgm:pt>
    <dgm:pt modelId="{35359723-002D-4031-9129-2528C6EAFBC2}" type="pres">
      <dgm:prSet presAssocID="{992B7D94-D7B8-4F5E-9585-06F15F0E957C}" presName="node" presStyleLbl="node1" presStyleIdx="0" presStyleCnt="1">
        <dgm:presLayoutVars>
          <dgm:bulletEnabled val="1"/>
        </dgm:presLayoutVars>
      </dgm:prSet>
      <dgm:spPr/>
      <dgm:t>
        <a:bodyPr/>
        <a:lstStyle/>
        <a:p>
          <a:endParaRPr lang="en-US"/>
        </a:p>
      </dgm:t>
    </dgm:pt>
  </dgm:ptLst>
  <dgm:cxnLst>
    <dgm:cxn modelId="{E0D21858-0A3D-4C5B-A60C-B9E4063EC1CF}" type="presOf" srcId="{849F2B50-2C40-4488-837A-3E8E637C0F25}" destId="{D18B7B51-4B04-4528-89D0-1A37A818188F}" srcOrd="0" destOrd="0" presId="urn:microsoft.com/office/officeart/2005/8/layout/hList6"/>
    <dgm:cxn modelId="{CE5F51C3-D635-4EF3-B553-6F52DA933C12}" type="presOf" srcId="{992B7D94-D7B8-4F5E-9585-06F15F0E957C}" destId="{35359723-002D-4031-9129-2528C6EAFBC2}" srcOrd="0" destOrd="0" presId="urn:microsoft.com/office/officeart/2005/8/layout/hList6"/>
    <dgm:cxn modelId="{425A411F-8441-495D-98D7-833F6E6C5FD3}" srcId="{849F2B50-2C40-4488-837A-3E8E637C0F25}" destId="{992B7D94-D7B8-4F5E-9585-06F15F0E957C}" srcOrd="0" destOrd="0" parTransId="{CF1BCE9B-2828-4463-AA80-2CB035D6EB32}" sibTransId="{EAD2F92D-7900-421C-B149-983573B12C13}"/>
    <dgm:cxn modelId="{C21CAEE2-90E8-4617-B1B9-11A4C039132B}" type="presParOf" srcId="{D18B7B51-4B04-4528-89D0-1A37A818188F}" destId="{35359723-002D-4031-9129-2528C6EAFBC2}" srcOrd="0" destOrd="0" presId="urn:microsoft.com/office/officeart/2005/8/layout/h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0CDA1EE-5F5C-4C89-83C8-73E3E9F1D137}">
      <dsp:nvSpPr>
        <dsp:cNvPr id="0" name=""/>
        <dsp:cNvSpPr/>
      </dsp:nvSpPr>
      <dsp:spPr>
        <a:xfrm>
          <a:off x="0" y="3679258"/>
          <a:ext cx="6400800" cy="2413992"/>
        </a:xfrm>
        <a:prstGeom prst="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fa-IR" sz="3200" kern="1200" dirty="0" smtClean="0">
              <a:cs typeface="B Nazanin" pitchFamily="2" charset="-78"/>
            </a:rPr>
            <a:t>جان 1 ميليون ا ز 4 ميليون نوزاد حفظ مي شود. </a:t>
          </a:r>
          <a:endParaRPr lang="en-US" sz="3200" kern="1200" dirty="0"/>
        </a:p>
      </dsp:txBody>
      <dsp:txXfrm>
        <a:off x="0" y="3679258"/>
        <a:ext cx="6400800" cy="2413992"/>
      </dsp:txXfrm>
    </dsp:sp>
    <dsp:sp modelId="{503CD650-834C-4E41-9D7D-2234E8119533}">
      <dsp:nvSpPr>
        <dsp:cNvPr id="0" name=""/>
        <dsp:cNvSpPr/>
      </dsp:nvSpPr>
      <dsp:spPr>
        <a:xfrm rot="10800000">
          <a:off x="0" y="2748"/>
          <a:ext cx="6400800" cy="3712719"/>
        </a:xfrm>
        <a:prstGeom prst="upArrowCallou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fa-IR" sz="3600" b="1" i="1" u="sng" kern="1200" dirty="0" smtClean="0">
              <a:cs typeface="B Nazanin" pitchFamily="2" charset="-78"/>
            </a:rPr>
            <a:t>مطالعه سال 2007 </a:t>
          </a:r>
        </a:p>
        <a:p>
          <a:pPr lvl="0" algn="ctr" defTabSz="1600200" rtl="1">
            <a:lnSpc>
              <a:spcPct val="90000"/>
            </a:lnSpc>
            <a:spcBef>
              <a:spcPct val="0"/>
            </a:spcBef>
            <a:spcAft>
              <a:spcPct val="35000"/>
            </a:spcAft>
          </a:pPr>
          <a:r>
            <a:rPr lang="fa-IR" sz="2800" kern="1200" dirty="0" smtClean="0">
              <a:cs typeface="B Nazanin" pitchFamily="2" charset="-78"/>
            </a:rPr>
            <a:t>اگر تمام مادران در ساعت اول تولد، تغذيه با شير مادر را شروع کرده و شيرخوارشان را منحصراً تا 6 ماه از شير خود تغذيه نمايند.</a:t>
          </a:r>
          <a:endParaRPr lang="en-US" sz="2800" kern="1200" dirty="0"/>
        </a:p>
      </dsp:txBody>
      <dsp:txXfrm rot="10800000">
        <a:off x="0" y="2748"/>
        <a:ext cx="6400800" cy="371271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F8311D-8FFF-48E0-91D2-D3E949977325}">
      <dsp:nvSpPr>
        <dsp:cNvPr id="0" name=""/>
        <dsp:cNvSpPr/>
      </dsp:nvSpPr>
      <dsp:spPr>
        <a:xfrm>
          <a:off x="2433" y="1034317"/>
          <a:ext cx="4882901" cy="1953160"/>
        </a:xfrm>
        <a:prstGeom prst="chevron">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20320" rIns="0" bIns="2032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3200" kern="1200" dirty="0" smtClean="0">
              <a:cs typeface="B Nazanin" pitchFamily="2" charset="-78"/>
            </a:rPr>
            <a:t>شروع تغذيه انحصاري با شير مادر از روز اول تولد</a:t>
          </a:r>
          <a:endParaRPr lang="en-US" sz="3200" kern="1200" dirty="0" smtClean="0">
            <a:cs typeface="B Nazanin" pitchFamily="2" charset="-78"/>
          </a:endParaRPr>
        </a:p>
        <a:p>
          <a:pPr lvl="0" algn="ctr" defTabSz="844550">
            <a:lnSpc>
              <a:spcPct val="90000"/>
            </a:lnSpc>
            <a:spcBef>
              <a:spcPct val="0"/>
            </a:spcBef>
            <a:spcAft>
              <a:spcPct val="35000"/>
            </a:spcAft>
          </a:pPr>
          <a:endParaRPr lang="en-US" sz="2700" kern="1200" dirty="0"/>
        </a:p>
      </dsp:txBody>
      <dsp:txXfrm>
        <a:off x="2433" y="1034317"/>
        <a:ext cx="4882901" cy="1953160"/>
      </dsp:txXfrm>
    </dsp:sp>
    <dsp:sp modelId="{FF96567B-F01C-41DA-9A52-F7A4BA2C7145}">
      <dsp:nvSpPr>
        <dsp:cNvPr id="0" name=""/>
        <dsp:cNvSpPr/>
      </dsp:nvSpPr>
      <dsp:spPr>
        <a:xfrm>
          <a:off x="4250558" y="1200336"/>
          <a:ext cx="4052808" cy="1621123"/>
        </a:xfrm>
        <a:prstGeom prst="chevron">
          <a:avLst/>
        </a:prstGeom>
        <a:solidFill>
          <a:schemeClr val="accent6">
            <a:lumMod val="60000"/>
            <a:lumOff val="40000"/>
            <a:alpha val="9000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0" bIns="1905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3000" kern="1200" dirty="0" smtClean="0">
              <a:cs typeface="B Nazanin" pitchFamily="2" charset="-78"/>
            </a:rPr>
            <a:t>پیش گیری از 16%  مرگ نوزادان </a:t>
          </a:r>
          <a:endParaRPr lang="en-US" sz="3000" kern="1200" dirty="0" smtClean="0">
            <a:cs typeface="B Nazanin" pitchFamily="2" charset="-78"/>
          </a:endParaRPr>
        </a:p>
        <a:p>
          <a:pPr lvl="0" algn="ctr" defTabSz="977900">
            <a:lnSpc>
              <a:spcPct val="90000"/>
            </a:lnSpc>
            <a:spcBef>
              <a:spcPct val="0"/>
            </a:spcBef>
            <a:spcAft>
              <a:spcPct val="35000"/>
            </a:spcAft>
          </a:pPr>
          <a:endParaRPr lang="en-US" sz="3000" kern="1200" dirty="0"/>
        </a:p>
      </dsp:txBody>
      <dsp:txXfrm>
        <a:off x="4250558" y="1200336"/>
        <a:ext cx="4052808" cy="1621123"/>
      </dsp:txXfrm>
    </dsp:sp>
    <dsp:sp modelId="{495EC7A4-35FB-4831-816E-A4794E9EA043}">
      <dsp:nvSpPr>
        <dsp:cNvPr id="0" name=""/>
        <dsp:cNvSpPr/>
      </dsp:nvSpPr>
      <dsp:spPr>
        <a:xfrm>
          <a:off x="2433" y="3260921"/>
          <a:ext cx="4882901" cy="1953160"/>
        </a:xfrm>
        <a:prstGeom prst="chevron">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20320" rIns="0" bIns="203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a-IR" sz="3200" kern="1200" dirty="0" smtClean="0">
              <a:cs typeface="B Nazanin" pitchFamily="2" charset="-78"/>
            </a:rPr>
            <a:t>شروع تغذيه انحصاري با شير مادر از ساعت اول تولد</a:t>
          </a:r>
          <a:endParaRPr lang="en-US" sz="3200" kern="1200" dirty="0" smtClean="0">
            <a:cs typeface="B Nazanin" pitchFamily="2" charset="-78"/>
          </a:endParaRPr>
        </a:p>
        <a:p>
          <a:pPr lvl="0" algn="ctr" defTabSz="533400">
            <a:lnSpc>
              <a:spcPct val="90000"/>
            </a:lnSpc>
            <a:spcBef>
              <a:spcPct val="0"/>
            </a:spcBef>
            <a:spcAft>
              <a:spcPct val="35000"/>
            </a:spcAft>
          </a:pPr>
          <a:endParaRPr lang="en-US" sz="2700" kern="1200" dirty="0"/>
        </a:p>
      </dsp:txBody>
      <dsp:txXfrm>
        <a:off x="2433" y="3260921"/>
        <a:ext cx="4882901" cy="1953160"/>
      </dsp:txXfrm>
    </dsp:sp>
    <dsp:sp modelId="{05C5D81B-D722-445D-903A-59E044DEBC58}">
      <dsp:nvSpPr>
        <dsp:cNvPr id="0" name=""/>
        <dsp:cNvSpPr/>
      </dsp:nvSpPr>
      <dsp:spPr>
        <a:xfrm>
          <a:off x="4250558" y="3426939"/>
          <a:ext cx="4052808" cy="1621123"/>
        </a:xfrm>
        <a:prstGeom prst="chevron">
          <a:avLst/>
        </a:prstGeom>
        <a:solidFill>
          <a:schemeClr val="accent6">
            <a:lumMod val="60000"/>
            <a:lumOff val="40000"/>
            <a:alpha val="9000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0" bIns="19050" numCol="1" spcCol="1270" anchor="ctr" anchorCtr="0">
          <a:noAutofit/>
        </a:bodyPr>
        <a:lstStyle/>
        <a:p>
          <a:pPr lvl="0" algn="ctr" defTabSz="1333500" rtl="1">
            <a:lnSpc>
              <a:spcPct val="90000"/>
            </a:lnSpc>
            <a:spcBef>
              <a:spcPct val="0"/>
            </a:spcBef>
            <a:spcAft>
              <a:spcPct val="35000"/>
            </a:spcAft>
          </a:pPr>
          <a:r>
            <a:rPr lang="fa-IR" sz="3000" kern="1200" dirty="0" smtClean="0">
              <a:cs typeface="B Nazanin" pitchFamily="2" charset="-78"/>
            </a:rPr>
            <a:t>پیش گیری از 22%  مرگ نوزادان </a:t>
          </a:r>
          <a:endParaRPr lang="en-US" sz="3000" kern="1200" dirty="0" smtClean="0">
            <a:cs typeface="B Nazanin" pitchFamily="2" charset="-78"/>
          </a:endParaRPr>
        </a:p>
      </dsp:txBody>
      <dsp:txXfrm>
        <a:off x="4250558" y="3426939"/>
        <a:ext cx="4052808" cy="162112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BCBFB4B-BFD6-48A7-A2D1-BEAD6629A4A8}">
      <dsp:nvSpPr>
        <dsp:cNvPr id="0" name=""/>
        <dsp:cNvSpPr/>
      </dsp:nvSpPr>
      <dsp:spPr>
        <a:xfrm>
          <a:off x="3675961" y="1881952"/>
          <a:ext cx="91440" cy="861253"/>
        </a:xfrm>
        <a:custGeom>
          <a:avLst/>
          <a:gdLst/>
          <a:ahLst/>
          <a:cxnLst/>
          <a:rect l="0" t="0" r="0" b="0"/>
          <a:pathLst>
            <a:path>
              <a:moveTo>
                <a:pt x="45720" y="0"/>
              </a:moveTo>
              <a:lnTo>
                <a:pt x="45720" y="861253"/>
              </a:lnTo>
            </a:path>
          </a:pathLst>
        </a:custGeom>
        <a:noFill/>
        <a:ln w="15875" cap="flat" cmpd="sng" algn="ctr">
          <a:solidFill>
            <a:schemeClr val="accent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202CEAF-43F3-475B-90D0-F43B20F8F91E}">
      <dsp:nvSpPr>
        <dsp:cNvPr id="0" name=""/>
        <dsp:cNvSpPr/>
      </dsp:nvSpPr>
      <dsp:spPr>
        <a:xfrm>
          <a:off x="2241016" y="1507"/>
          <a:ext cx="2961329" cy="1880444"/>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53E0C30-4FB0-4CEA-9797-7D06C1E03CFC}">
      <dsp:nvSpPr>
        <dsp:cNvPr id="0" name=""/>
        <dsp:cNvSpPr/>
      </dsp:nvSpPr>
      <dsp:spPr>
        <a:xfrm>
          <a:off x="2570053" y="314092"/>
          <a:ext cx="2961329" cy="188044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fa-IR" sz="4000" b="1" kern="1200" dirty="0" smtClean="0">
              <a:cs typeface="B Nazanin" pitchFamily="2" charset="-78"/>
            </a:rPr>
            <a:t>ساعت اول تولد</a:t>
          </a:r>
          <a:endParaRPr lang="en-US" sz="4000" b="1" kern="1200" dirty="0">
            <a:cs typeface="B Nazanin" pitchFamily="2" charset="-78"/>
          </a:endParaRPr>
        </a:p>
      </dsp:txBody>
      <dsp:txXfrm>
        <a:off x="2570053" y="314092"/>
        <a:ext cx="2961329" cy="1880444"/>
      </dsp:txXfrm>
    </dsp:sp>
    <dsp:sp modelId="{DC4D176E-897F-4283-8125-EC04973BEB65}">
      <dsp:nvSpPr>
        <dsp:cNvPr id="0" name=""/>
        <dsp:cNvSpPr/>
      </dsp:nvSpPr>
      <dsp:spPr>
        <a:xfrm>
          <a:off x="2188260" y="2743205"/>
          <a:ext cx="3066842" cy="2429101"/>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8AFF0F04-A5BD-492E-ADD9-1CE792C32C14}">
      <dsp:nvSpPr>
        <dsp:cNvPr id="0" name=""/>
        <dsp:cNvSpPr/>
      </dsp:nvSpPr>
      <dsp:spPr>
        <a:xfrm>
          <a:off x="2517297" y="3055790"/>
          <a:ext cx="3066842" cy="2429101"/>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r" defTabSz="1244600" rtl="1">
            <a:lnSpc>
              <a:spcPct val="90000"/>
            </a:lnSpc>
            <a:spcBef>
              <a:spcPct val="0"/>
            </a:spcBef>
            <a:spcAft>
              <a:spcPct val="35000"/>
            </a:spcAft>
          </a:pPr>
          <a:r>
            <a:rPr lang="fa-IR" sz="2800" kern="1200" dirty="0" smtClean="0">
              <a:cs typeface="B Nazanin" pitchFamily="2" charset="-78"/>
            </a:rPr>
            <a:t>شروع و تداوم حیات طبیعی توأم با لذت و بدون رنج انسان است.</a:t>
          </a:r>
        </a:p>
        <a:p>
          <a:pPr lvl="0" algn="r" defTabSz="1244600" rtl="1">
            <a:lnSpc>
              <a:spcPct val="90000"/>
            </a:lnSpc>
            <a:spcBef>
              <a:spcPct val="0"/>
            </a:spcBef>
            <a:spcAft>
              <a:spcPct val="35000"/>
            </a:spcAft>
          </a:pPr>
          <a:r>
            <a:rPr lang="fa-IR" sz="2800" kern="1200" dirty="0" smtClean="0">
              <a:cs typeface="B Nazanin" pitchFamily="2" charset="-78"/>
            </a:rPr>
            <a:t>حق طبیعی کودک: تغذیه از پستان مادر</a:t>
          </a:r>
          <a:endParaRPr lang="en-US" sz="2800" kern="1200" dirty="0">
            <a:cs typeface="B Nazanin" pitchFamily="2" charset="-78"/>
          </a:endParaRPr>
        </a:p>
      </dsp:txBody>
      <dsp:txXfrm>
        <a:off x="2517297" y="3055790"/>
        <a:ext cx="3066842" cy="2429101"/>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90BBBD-B998-4AA5-BAA1-4ABFC9E4C9DC}">
      <dsp:nvSpPr>
        <dsp:cNvPr id="0" name=""/>
        <dsp:cNvSpPr/>
      </dsp:nvSpPr>
      <dsp:spPr>
        <a:xfrm>
          <a:off x="0" y="3728385"/>
          <a:ext cx="6400800" cy="1223739"/>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1">
            <a:lnSpc>
              <a:spcPct val="90000"/>
            </a:lnSpc>
            <a:spcBef>
              <a:spcPct val="0"/>
            </a:spcBef>
            <a:spcAft>
              <a:spcPct val="35000"/>
            </a:spcAft>
          </a:pPr>
          <a:r>
            <a:rPr lang="fa-IR" sz="2800" kern="1200" dirty="0" smtClean="0">
              <a:cs typeface="B Nazanin" pitchFamily="2" charset="-78"/>
            </a:rPr>
            <a:t>تأثیر بر تماس اولیه پوست با پوست، تغذیه با شیر مادر و برقراری ارتباط بین مادر و نوزاد </a:t>
          </a:r>
          <a:r>
            <a:rPr lang="fa-IR" sz="2000" kern="1200" dirty="0" smtClean="0">
              <a:cs typeface="B Nazanin" pitchFamily="2" charset="-78"/>
            </a:rPr>
            <a:t> </a:t>
          </a:r>
          <a:endParaRPr lang="en-US" sz="2000" kern="1200" dirty="0"/>
        </a:p>
      </dsp:txBody>
      <dsp:txXfrm>
        <a:off x="0" y="3728385"/>
        <a:ext cx="6400800" cy="1223739"/>
      </dsp:txXfrm>
    </dsp:sp>
    <dsp:sp modelId="{1438E5D7-98E2-4E67-9C4B-97BB896F0167}">
      <dsp:nvSpPr>
        <dsp:cNvPr id="0" name=""/>
        <dsp:cNvSpPr/>
      </dsp:nvSpPr>
      <dsp:spPr>
        <a:xfrm rot="10800000">
          <a:off x="0" y="1864630"/>
          <a:ext cx="6400800" cy="1882110"/>
        </a:xfrm>
        <a:prstGeom prst="upArrowCallou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1">
            <a:lnSpc>
              <a:spcPct val="90000"/>
            </a:lnSpc>
            <a:spcBef>
              <a:spcPct val="0"/>
            </a:spcBef>
            <a:spcAft>
              <a:spcPct val="35000"/>
            </a:spcAft>
          </a:pPr>
          <a:r>
            <a:rPr lang="fa-IR" sz="2800" kern="1200" dirty="0" smtClean="0">
              <a:cs typeface="B Nazanin" pitchFamily="2" charset="-78"/>
            </a:rPr>
            <a:t>درد و مشکل در نشستن روزهای اول پس از زایمان</a:t>
          </a:r>
        </a:p>
      </dsp:txBody>
      <dsp:txXfrm rot="10800000">
        <a:off x="0" y="1864630"/>
        <a:ext cx="6400800" cy="1882110"/>
      </dsp:txXfrm>
    </dsp:sp>
    <dsp:sp modelId="{A66E5F2E-936B-4A70-88A9-2E62E89287B6}">
      <dsp:nvSpPr>
        <dsp:cNvPr id="0" name=""/>
        <dsp:cNvSpPr/>
      </dsp:nvSpPr>
      <dsp:spPr>
        <a:xfrm rot="10800000">
          <a:off x="0" y="875"/>
          <a:ext cx="6400800" cy="1882110"/>
        </a:xfrm>
        <a:prstGeom prst="upArrowCallout">
          <a:avLst/>
        </a:prstGeom>
        <a:gradFill rotWithShape="0">
          <a:gsLst>
            <a:gs pos="0">
              <a:srgbClr val="0070C0"/>
            </a:gs>
            <a:gs pos="62000">
              <a:schemeClr val="accent1">
                <a:lumMod val="75000"/>
              </a:schemeClr>
            </a:gs>
            <a:gs pos="100000">
              <a:schemeClr val="accent1">
                <a:lumMod val="60000"/>
                <a:lumOff val="40000"/>
              </a:schemeClr>
            </a:gs>
          </a:gsLst>
          <a:lin ang="5400000" scaled="0"/>
        </a:gra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84480" tIns="284480" rIns="284480" bIns="284480" numCol="1" spcCol="1270" anchor="ctr" anchorCtr="0">
          <a:noAutofit/>
        </a:bodyPr>
        <a:lstStyle/>
        <a:p>
          <a:pPr lvl="0" algn="ctr" defTabSz="1778000">
            <a:lnSpc>
              <a:spcPct val="90000"/>
            </a:lnSpc>
            <a:spcBef>
              <a:spcPct val="0"/>
            </a:spcBef>
            <a:spcAft>
              <a:spcPct val="35000"/>
            </a:spcAft>
          </a:pPr>
          <a:r>
            <a:rPr lang="fa-IR" sz="4000" kern="1200" dirty="0" smtClean="0">
              <a:cs typeface="B Nazanin" pitchFamily="2" charset="-78"/>
            </a:rPr>
            <a:t>اپی زیوتومی </a:t>
          </a:r>
          <a:endParaRPr lang="en-US" sz="4000" kern="1200" dirty="0"/>
        </a:p>
      </dsp:txBody>
      <dsp:txXfrm rot="10800000">
        <a:off x="0" y="875"/>
        <a:ext cx="6400800" cy="188211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8C8D60B-9C88-4F86-9659-DE6E351F801B}">
      <dsp:nvSpPr>
        <dsp:cNvPr id="0" name=""/>
        <dsp:cNvSpPr/>
      </dsp:nvSpPr>
      <dsp:spPr>
        <a:xfrm>
          <a:off x="0" y="0"/>
          <a:ext cx="6412230" cy="2297430"/>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r" defTabSz="1600200" rtl="1">
            <a:lnSpc>
              <a:spcPct val="90000"/>
            </a:lnSpc>
            <a:spcBef>
              <a:spcPct val="0"/>
            </a:spcBef>
            <a:spcAft>
              <a:spcPct val="35000"/>
            </a:spcAft>
          </a:pPr>
          <a:r>
            <a:rPr lang="fa-IR" sz="3600" kern="1200" dirty="0" smtClean="0">
              <a:cs typeface="B Nazanin" pitchFamily="2" charset="-78"/>
            </a:rPr>
            <a:t>اگر نوزاد وضعيت پايدار نداشته و نياز به مراقبت فوری دارد</a:t>
          </a:r>
          <a:endParaRPr lang="en-US" sz="3600" kern="1200" dirty="0"/>
        </a:p>
      </dsp:txBody>
      <dsp:txXfrm>
        <a:off x="0" y="0"/>
        <a:ext cx="4172235" cy="2297430"/>
      </dsp:txXfrm>
    </dsp:sp>
    <dsp:sp modelId="{99644CBA-3B27-47FA-B421-D883643517FE}">
      <dsp:nvSpPr>
        <dsp:cNvPr id="0" name=""/>
        <dsp:cNvSpPr/>
      </dsp:nvSpPr>
      <dsp:spPr>
        <a:xfrm>
          <a:off x="1131569" y="2807970"/>
          <a:ext cx="6412230" cy="2297430"/>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r" defTabSz="1422400" rtl="1">
            <a:lnSpc>
              <a:spcPct val="90000"/>
            </a:lnSpc>
            <a:spcBef>
              <a:spcPct val="0"/>
            </a:spcBef>
            <a:spcAft>
              <a:spcPct val="35000"/>
            </a:spcAft>
          </a:pPr>
          <a:r>
            <a:rPr lang="fa-IR" sz="3200" kern="1200" dirty="0" smtClean="0">
              <a:cs typeface="B Nazanin" pitchFamily="2" charset="-78"/>
            </a:rPr>
            <a:t>برقراري تماس پوست با پوست با مادر بايد به محض ثابت شدن وضعيت او انجام شود.</a:t>
          </a:r>
          <a:endParaRPr lang="en-US" sz="3200" kern="1200" dirty="0" smtClean="0">
            <a:cs typeface="B Nazanin" pitchFamily="2" charset="-78"/>
          </a:endParaRPr>
        </a:p>
      </dsp:txBody>
      <dsp:txXfrm>
        <a:off x="1131569" y="2807970"/>
        <a:ext cx="3787330" cy="2297430"/>
      </dsp:txXfrm>
    </dsp:sp>
    <dsp:sp modelId="{94122309-4FEA-4D66-B28B-36DFE34628DC}">
      <dsp:nvSpPr>
        <dsp:cNvPr id="0" name=""/>
        <dsp:cNvSpPr/>
      </dsp:nvSpPr>
      <dsp:spPr>
        <a:xfrm>
          <a:off x="4918900" y="1806035"/>
          <a:ext cx="1493329" cy="1493329"/>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4918900" y="1806035"/>
        <a:ext cx="1493329" cy="1493329"/>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6BC254-A03E-477D-8DD3-522B55CAB5C0}">
      <dsp:nvSpPr>
        <dsp:cNvPr id="0" name=""/>
        <dsp:cNvSpPr/>
      </dsp:nvSpPr>
      <dsp:spPr>
        <a:xfrm rot="10800000">
          <a:off x="1818405" y="761993"/>
          <a:ext cx="6827783" cy="4953013"/>
        </a:xfrm>
        <a:prstGeom prst="homePlate">
          <a:avLst/>
        </a:prstGeom>
        <a:solidFill>
          <a:schemeClr val="accent1">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93256" tIns="106680" rIns="199136" bIns="106680" numCol="1" spcCol="1270" anchor="ctr" anchorCtr="0">
          <a:noAutofit/>
        </a:bodyPr>
        <a:lstStyle/>
        <a:p>
          <a:pPr lvl="0" algn="ctr" defTabSz="1244600" rtl="1">
            <a:lnSpc>
              <a:spcPts val="4000"/>
            </a:lnSpc>
            <a:spcBef>
              <a:spcPct val="0"/>
            </a:spcBef>
            <a:spcAft>
              <a:spcPct val="35000"/>
            </a:spcAft>
          </a:pPr>
          <a:r>
            <a:rPr lang="fa-IR" sz="2800" kern="1200" dirty="0" smtClean="0">
              <a:cs typeface="B Nazanin" pitchFamily="2" charset="-78"/>
            </a:rPr>
            <a:t>با توجه به اهميت برقراري به موقع تماس پوست با پوست مادر و نوزاد و شروع تغذيه با شير مادر در ساعت اول تولد، وزارت بهداشت مصمم است دستورالعمل مراقبت ساعت اول را در تمام بيمارستان هاي دوستدار كودك كشور و براي همه نوزادان سالم كه بعد از 37 هفته به دنيا مي آيند به اجرا درآورد.</a:t>
          </a:r>
          <a:endParaRPr lang="en-US" sz="2800" kern="1200" dirty="0" smtClean="0">
            <a:cs typeface="B Nazanin" pitchFamily="2" charset="-78"/>
          </a:endParaRPr>
        </a:p>
      </dsp:txBody>
      <dsp:txXfrm rot="10800000">
        <a:off x="1818405" y="761993"/>
        <a:ext cx="6827783" cy="4953013"/>
      </dsp:txXfrm>
    </dsp:sp>
    <dsp:sp modelId="{A1D0CCCB-9E28-4197-B6FD-E495D3376B39}">
      <dsp:nvSpPr>
        <dsp:cNvPr id="0" name=""/>
        <dsp:cNvSpPr/>
      </dsp:nvSpPr>
      <dsp:spPr>
        <a:xfrm>
          <a:off x="349732" y="1219192"/>
          <a:ext cx="3471892" cy="4038615"/>
        </a:xfrm>
        <a:prstGeom prst="ellipse">
          <a:avLst/>
        </a:prstGeom>
        <a:blipFill rotWithShape="0">
          <a:blip xmlns:r="http://schemas.openxmlformats.org/officeDocument/2006/relationships" r:embed="rId1"/>
          <a:stretch>
            <a:fillRect/>
          </a:stretch>
        </a:blipFill>
        <a:ln>
          <a:noFill/>
        </a:ln>
        <a:effectLst>
          <a:outerShdw blurRad="130000" dist="101600" dir="2700000" algn="tl" rotWithShape="0">
            <a:srgbClr val="000000">
              <a:alpha val="35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359723-002D-4031-9129-2528C6EAFBC2}">
      <dsp:nvSpPr>
        <dsp:cNvPr id="0" name=""/>
        <dsp:cNvSpPr/>
      </dsp:nvSpPr>
      <dsp:spPr>
        <a:xfrm rot="16200000">
          <a:off x="1016000" y="-1016000"/>
          <a:ext cx="4064000" cy="6096000"/>
        </a:xfrm>
        <a:prstGeom prst="flowChartManualOperation">
          <a:avLst/>
        </a:prstGeom>
        <a:gradFill rotWithShape="0">
          <a:gsLst>
            <a:gs pos="0">
              <a:schemeClr val="accent1">
                <a:hueOff val="0"/>
                <a:satOff val="0"/>
                <a:lumOff val="0"/>
                <a:alphaOff val="0"/>
                <a:shade val="60000"/>
              </a:schemeClr>
            </a:gs>
            <a:gs pos="33000">
              <a:schemeClr val="accent1">
                <a:hueOff val="0"/>
                <a:satOff val="0"/>
                <a:lumOff val="0"/>
                <a:alphaOff val="0"/>
                <a:tint val="86500"/>
              </a:schemeClr>
            </a:gs>
            <a:gs pos="46750">
              <a:schemeClr val="accent1">
                <a:hueOff val="0"/>
                <a:satOff val="0"/>
                <a:lumOff val="0"/>
                <a:alphaOff val="0"/>
                <a:tint val="71000"/>
                <a:satMod val="112000"/>
              </a:schemeClr>
            </a:gs>
            <a:gs pos="53000">
              <a:schemeClr val="accent1">
                <a:hueOff val="0"/>
                <a:satOff val="0"/>
                <a:lumOff val="0"/>
                <a:alphaOff val="0"/>
                <a:tint val="71000"/>
                <a:satMod val="112000"/>
              </a:schemeClr>
            </a:gs>
            <a:gs pos="68000">
              <a:schemeClr val="accent1">
                <a:hueOff val="0"/>
                <a:satOff val="0"/>
                <a:lumOff val="0"/>
                <a:alphaOff val="0"/>
                <a:tint val="86000"/>
              </a:schemeClr>
            </a:gs>
            <a:gs pos="100000">
              <a:schemeClr val="accent1">
                <a:hueOff val="0"/>
                <a:satOff val="0"/>
                <a:lumOff val="0"/>
                <a:alphaOff val="0"/>
                <a:shade val="60000"/>
              </a:schemeClr>
            </a:gs>
          </a:gsLst>
          <a:lin ang="8350000" scaled="1"/>
        </a:gradFill>
        <a:ln>
          <a:noFill/>
        </a:ln>
        <a:effectLst>
          <a:glow rad="228600">
            <a:schemeClr val="accent2">
              <a:satMod val="175000"/>
              <a:alpha val="4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2250" tIns="0" rIns="222250" bIns="0" numCol="1" spcCol="1270" anchor="ctr" anchorCtr="0">
          <a:noAutofit/>
        </a:bodyPr>
        <a:lstStyle/>
        <a:p>
          <a:pPr lvl="0" algn="ctr" defTabSz="1555750" rtl="1">
            <a:lnSpc>
              <a:spcPct val="90000"/>
            </a:lnSpc>
            <a:spcBef>
              <a:spcPct val="0"/>
            </a:spcBef>
            <a:spcAft>
              <a:spcPct val="35000"/>
            </a:spcAft>
          </a:pPr>
          <a:r>
            <a:rPr lang="fa-IR" sz="3500" kern="1200" dirty="0" smtClean="0">
              <a:cs typeface="B Nazanin" pitchFamily="2" charset="-78"/>
            </a:rPr>
            <a:t>اگر علي رغم كمك كردن، تغذيه با شير مادر تا يك ساعت انجام نشد، سلامت نوزاد و مشكلات احتمالي پستان مادر بررسي شود.</a:t>
          </a:r>
          <a:endParaRPr lang="en-US" sz="3500" kern="1200" dirty="0" smtClean="0">
            <a:cs typeface="B Nazanin" pitchFamily="2" charset="-78"/>
          </a:endParaRPr>
        </a:p>
      </dsp:txBody>
      <dsp:txXfrm rot="16200000">
        <a:off x="1016000" y="-1016000"/>
        <a:ext cx="4064000" cy="6096000"/>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5D8544-AEBF-4017-A1C9-0D7CF9AF3BD3}" type="datetimeFigureOut">
              <a:rPr lang="en-US" smtClean="0"/>
              <a:pPr/>
              <a:t>5/27/2017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2BB3DC-C20F-47F4-A878-227564E37294}" type="slidenum">
              <a:rPr lang="en-US" smtClean="0"/>
              <a:pPr/>
              <a:t>‹#›</a:t>
            </a:fld>
            <a:endParaRPr lang="en-US"/>
          </a:p>
        </p:txBody>
      </p:sp>
    </p:spTree>
    <p:extLst>
      <p:ext uri="{BB962C8B-B14F-4D97-AF65-F5344CB8AC3E}">
        <p14:creationId xmlns:p14="http://schemas.microsoft.com/office/powerpoint/2010/main" xmlns="" val="246072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3</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و  قطرات كم آغوز نيز برای او کافی است</a:t>
            </a:r>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15</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16</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17</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a-IR" sz="2200" dirty="0" smtClean="0">
                <a:cs typeface="B Nazanin" pitchFamily="2" charset="-78"/>
              </a:rPr>
              <a:t>پيوند عاطفي ممكن است در بدو تولد و با ديدن نوزاد ظاهر شده و يا به مرور زمان و  بعد از انس بيشتر با شيرخوار ايجاد شود. </a:t>
            </a:r>
          </a:p>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18</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19</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20</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cs typeface="B Nazanin" pitchFamily="2" charset="-78"/>
              </a:rPr>
              <a:t>بدین دلیل که مادر اولین کسی است که کودک را در کنار خود دارد و نه یک پرستار، دکتر یا شخص دیگری که ممکن است سبب کولونیزاسیون باکتری های آن ها در نوزاد شود.</a:t>
            </a:r>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21</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خارج كردن شير از پستان به راحتي صورت مي پذيرد ولي هيچ گاه ممكن نيست كه خالي از شير شود</a:t>
            </a:r>
            <a:r>
              <a:rPr lang="en-US" sz="1200" dirty="0" smtClean="0">
                <a:cs typeface="B Nazanin" pitchFamily="2" charset="-78"/>
              </a:rPr>
              <a:t>.</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25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dirty="0" smtClean="0">
                <a:cs typeface="B Nazanin" pitchFamily="2" charset="-78"/>
              </a:rPr>
              <a:t>تشويق به استفاده از سرويس هاى دردسترس در دوره قبل از زايمان مورد تأكيد قرار گيرد.</a:t>
            </a:r>
            <a:endParaRPr lang="en-US" sz="1200" dirty="0" smtClean="0">
              <a:cs typeface="B Nazanin" pitchFamily="2" charset="-78"/>
            </a:endParaRPr>
          </a:p>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27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cs typeface="B Nazanin" pitchFamily="2" charset="-78"/>
              </a:rPr>
              <a:t>ظهار نظر آن ها هم مهم است كه مبادا برپايه تجربه ناموفق خودشان از شيردهي باشد.</a:t>
            </a:r>
            <a:endParaRPr lang="en-US" dirty="0" smtClean="0">
              <a:cs typeface="B Nazanin" pitchFamily="2" charset="-78"/>
            </a:endParaRPr>
          </a:p>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cs typeface="B Nazanin" pitchFamily="2" charset="-78"/>
              </a:rPr>
              <a:t> </a:t>
            </a:r>
            <a:r>
              <a:rPr lang="fa-IR" dirty="0" smtClean="0">
                <a:cs typeface="B Nazanin" pitchFamily="2" charset="-78"/>
              </a:rPr>
              <a:t>اگر مادر راحت بنشيند يا كمي به جلو خم شود پستان شكل مناسب را به خودش خواهد گرفت. </a:t>
            </a:r>
          </a:p>
          <a:p>
            <a:r>
              <a:rPr lang="en-US" dirty="0" smtClean="0">
                <a:cs typeface="B Nazanin" pitchFamily="2" charset="-78"/>
              </a:rPr>
              <a:t> </a:t>
            </a:r>
            <a:r>
              <a:rPr lang="fa-IR" dirty="0" smtClean="0">
                <a:cs typeface="B Nazanin" pitchFamily="2" charset="-78"/>
              </a:rPr>
              <a:t>اگر به پشت تكيه دهد ( انحراف به عقب)، پستان صاف شده گرفتن آن برای شيرخوار مشكل مي شود. </a:t>
            </a:r>
          </a:p>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32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cs typeface="B Nazanin" pitchFamily="2" charset="-78"/>
              </a:rPr>
              <a:t>ارزيابي تغذيه با شير مادر مي تواند در موارد زير به شما كمك كند از جمله مشخص كردن روش هايي كه ممكن است بعداً منجر به مشكلاتي در شيردهي شوند.</a:t>
            </a:r>
            <a:endParaRPr lang="en-US" dirty="0" smtClean="0">
              <a:cs typeface="B Nazanin" pitchFamily="2" charset="-78"/>
            </a:endParaRPr>
          </a:p>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34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(و اگر نوزاد است گردن و شانه او)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43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كنديا خواب آلود است و غالباً لازم است از خواب بيدارش كنيد</a:t>
            </a:r>
          </a:p>
          <a:p>
            <a:r>
              <a:rPr lang="fa-IR" sz="1200" dirty="0" smtClean="0">
                <a:cs typeface="B Nazanin" pitchFamily="2" charset="-78"/>
              </a:rPr>
              <a:t>(دفعات شيرخوردن در شبانه روز نبايد كمتر از 8 بار باشد</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51</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cs typeface="B Nazanin" pitchFamily="2" charset="-78"/>
              </a:rPr>
              <a:t>حتي اگر مادر پس از بي حسي اسپاينال مجبور باشد به پشت يا طاقباز دراز بكشد</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77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cs typeface="B Nazanin" pitchFamily="2" charset="-78"/>
              </a:rPr>
              <a:t>زیر زانو در هنگامی که مادر نشسته است یا زیر زانوی بالایی و</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79</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latin typeface="Times New Roman"/>
                <a:ea typeface="Times New Roman"/>
                <a:cs typeface="B Nazanin"/>
              </a:rPr>
              <a:t>تا برقراري تماس پوست با پوست مادر و نوزاد و تغذیه نوزاد با شیر مادر براحتی انجام شود.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85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latin typeface="Times New Roman"/>
                <a:ea typeface="Times New Roman"/>
                <a:cs typeface="B Nazanin"/>
              </a:rPr>
              <a:t>تا برقراري تماس پوست با پوست مادر و نوزاد و تغذیه نوزاد با شیر مادر براحتی انجام شود.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86</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latin typeface="Times New Roman"/>
                <a:ea typeface="Times New Roman"/>
                <a:cs typeface="B Nazanin"/>
              </a:rPr>
              <a:t>به استثناي دست ها (از مچ به پائين)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88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90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5</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latin typeface="Times New Roman"/>
                <a:ea typeface="Times New Roman"/>
                <a:cs typeface="B Nazanin"/>
              </a:rPr>
              <a:t>در موارد زايمان سزارين با بي هوشي عمومي در صورت توانایی پاسخ گویی مادر (عموماً در حوالی ساعت اول)  حتی اگر کمی خواب آلود هم باشد كمك نماييد تغذيه با آغوز انجام شود.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101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6</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8</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10</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12</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(تماس كوتاه مدت 20-15 دقيقه اي در ساعت اول مفيد بوده، در حالي كه حتي 20 دقيقه جدايي در ساعت اول مي تواند زيان آور باشد).</a:t>
            </a:r>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13</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14</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2" descr="C:\slides\BREASTFEEDING\breastfeeding committee\first hours comitte\pic\first h\1.jpg"/>
          <p:cNvPicPr>
            <a:picLocks noChangeAspect="1" noChangeArrowheads="1"/>
          </p:cNvPicPr>
          <p:nvPr userDrawn="1"/>
        </p:nvPicPr>
        <p:blipFill>
          <a:blip r:embed="rId2" cstate="print"/>
          <a:srcRect/>
          <a:stretch>
            <a:fillRect/>
          </a:stretch>
        </p:blipFill>
        <p:spPr bwMode="auto">
          <a:xfrm>
            <a:off x="-7086600" y="-12115800"/>
            <a:ext cx="1371600" cy="18288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solidFill>
                  <a:srgbClr val="FFFFFF"/>
                </a:solidFill>
              </a:rPr>
              <a:t>Dr.Ravari</a:t>
            </a:r>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latin typeface="Arial" pitchFamily="34" charset="0"/>
                <a:cs typeface="Arial" pitchFamily="34" charset="0"/>
              </a:defRPr>
            </a:lvl1pPr>
          </a:lstStyle>
          <a:p>
            <a:pPr fontAlgn="base">
              <a:spcBef>
                <a:spcPct val="0"/>
              </a:spcBef>
              <a:spcAft>
                <a:spcPct val="0"/>
              </a:spcAft>
              <a:defRPr/>
            </a:pPr>
            <a:fld id="{0FD72262-21CD-41B2-8CA9-C4C9D606716D}"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r>
              <a:rPr lang="en-US"/>
              <a:t>Dr.Ravari</a:t>
            </a:r>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3AC34C98-0EE6-4FEF-BAB6-D135DB8D6203}"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E6969BEF-27B1-4AB2-BA73-AB151A3591D0}"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745BC88F-8BA7-4DDD-9A79-974ECD759D1D}"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t>Dr.Ravari</a:t>
            </a:r>
          </a:p>
        </p:txBody>
      </p:sp>
    </p:spTree>
  </p:cSld>
  <p:clrMapOvr>
    <a:masterClrMapping/>
  </p:clrMapOvr>
  <p:transition>
    <p:split orient="vert"/>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7F51F4AF-951D-4EFC-BF1A-E37F48590BA8}"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332820B0-4017-426E-9A7B-288E950FD8D2}"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t>Dr.Ravari</a:t>
            </a:r>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rgbClr val="FFFFFF"/>
                </a:solidFill>
              </a:defRPr>
            </a:lvl1pPr>
          </a:lstStyle>
          <a:p>
            <a:pPr fontAlgn="base">
              <a:spcBef>
                <a:spcPct val="0"/>
              </a:spcBef>
              <a:spcAft>
                <a:spcPct val="0"/>
              </a:spcAft>
              <a:defRPr/>
            </a:pPr>
            <a:r>
              <a:rPr lang="en-US"/>
              <a:t>WBW 2007</a:t>
            </a:r>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15E8842B-AE8D-455C-A1AF-6989225D2FFC}"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t>Dr.Ravari</a:t>
            </a:r>
          </a:p>
        </p:txBody>
      </p:sp>
    </p:spTree>
  </p:cSld>
  <p:clrMapOvr>
    <a:masterClrMapping/>
  </p:clrMapOvr>
  <p:transition>
    <p:split orient="vert"/>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fld id="{DD9DAD7B-8EDE-4DFD-9C3D-14DD81530306}" type="datetime1">
              <a:rPr lang="en-US"/>
              <a:pPr>
                <a:defRPr/>
              </a:pPr>
              <a:t>5/27/2017</a:t>
            </a:fld>
            <a:endParaRPr lang="en-US"/>
          </a:p>
        </p:txBody>
      </p:sp>
      <p:sp>
        <p:nvSpPr>
          <p:cNvPr id="6" name="Rectangle 10"/>
          <p:cNvSpPr>
            <a:spLocks noGrp="1" noChangeArrowheads="1"/>
          </p:cNvSpPr>
          <p:nvPr>
            <p:ph type="ftr" sz="quarter" idx="11"/>
          </p:nvPr>
        </p:nvSpPr>
        <p:spPr>
          <a:xfrm>
            <a:off x="7543800" y="6324600"/>
            <a:ext cx="1600200" cy="304800"/>
          </a:xfrm>
          <a:prstGeom prst="rect">
            <a:avLst/>
          </a:prstGeom>
        </p:spPr>
        <p:txBody>
          <a:bodyPr/>
          <a:lstStyle>
            <a:lvl1pPr>
              <a:defRPr>
                <a:solidFill>
                  <a:srgbClr val="000000"/>
                </a:solidFill>
              </a:defRPr>
            </a:lvl1pPr>
          </a:lstStyle>
          <a:p>
            <a:pPr fontAlgn="base">
              <a:spcBef>
                <a:spcPct val="0"/>
              </a:spcBef>
              <a:spcAft>
                <a:spcPct val="0"/>
              </a:spcAft>
              <a:defRPr/>
            </a:pPr>
            <a:r>
              <a:rPr lang="en-US"/>
              <a:t>Dr. Ravari</a:t>
            </a:r>
          </a:p>
        </p:txBody>
      </p:sp>
    </p:spTree>
  </p:cSld>
  <p:clrMapOvr>
    <a:masterClrMapping/>
  </p:clrMapOvr>
  <p:transition spd="med">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DDFC1736-DE40-46DD-8117-EC484D6951AC}"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914400" y="3941763"/>
            <a:ext cx="38100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9"/>
          <p:cNvSpPr>
            <a:spLocks noGrp="1" noChangeArrowheads="1"/>
          </p:cNvSpPr>
          <p:nvPr>
            <p:ph type="dt" sz="half" idx="10"/>
          </p:nvPr>
        </p:nvSpPr>
        <p:spPr/>
        <p:txBody>
          <a:bodyPr/>
          <a:lstStyle>
            <a:lvl1pPr>
              <a:defRPr/>
            </a:lvl1pPr>
          </a:lstStyle>
          <a:p>
            <a:pPr>
              <a:defRPr/>
            </a:pPr>
            <a:fld id="{D7F98495-D1C5-4376-B72D-462D8AD47422}" type="datetime1">
              <a:rPr lang="en-US"/>
              <a:pPr>
                <a:defRPr/>
              </a:pPr>
              <a:t>5/27/2017</a:t>
            </a:fld>
            <a:endParaRPr lang="en-US"/>
          </a:p>
        </p:txBody>
      </p:sp>
      <p:sp>
        <p:nvSpPr>
          <p:cNvPr id="7" name="Rectangle 10"/>
          <p:cNvSpPr>
            <a:spLocks noGrp="1" noChangeArrowheads="1"/>
          </p:cNvSpPr>
          <p:nvPr>
            <p:ph type="ftr" sz="quarter" idx="11"/>
          </p:nvPr>
        </p:nvSpPr>
        <p:spPr>
          <a:xfrm>
            <a:off x="7543800" y="6324600"/>
            <a:ext cx="1600200" cy="304800"/>
          </a:xfrm>
          <a:prstGeom prst="rect">
            <a:avLst/>
          </a:prstGeom>
        </p:spPr>
        <p:txBody>
          <a:bodyPr/>
          <a:lstStyle>
            <a:lvl1pPr>
              <a:defRPr>
                <a:solidFill>
                  <a:srgbClr val="000000"/>
                </a:solidFill>
              </a:defRPr>
            </a:lvl1pPr>
          </a:lstStyle>
          <a:p>
            <a:pPr fontAlgn="base">
              <a:spcBef>
                <a:spcPct val="0"/>
              </a:spcBef>
              <a:spcAft>
                <a:spcPct val="0"/>
              </a:spcAft>
              <a:defRPr/>
            </a:pPr>
            <a:r>
              <a:rPr lang="en-US"/>
              <a:t>Dr. Ravari</a:t>
            </a:r>
          </a:p>
        </p:txBody>
      </p:sp>
    </p:spTree>
  </p:cSld>
  <p:clrMapOvr>
    <a:masterClrMapping/>
  </p:clrMapOvr>
  <p:transition spd="med">
    <p:split orient="vert"/>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2" descr="C:\slides\BREASTFEEDING\breastfeeding committee\first hours comitte\pic\first h\1.jpg"/>
          <p:cNvPicPr>
            <a:picLocks noChangeAspect="1" noChangeArrowheads="1"/>
          </p:cNvPicPr>
          <p:nvPr userDrawn="1"/>
        </p:nvPicPr>
        <p:blipFill>
          <a:blip r:embed="rId2" cstate="print"/>
          <a:srcRect/>
          <a:stretch>
            <a:fillRect/>
          </a:stretch>
        </p:blipFill>
        <p:spPr bwMode="auto">
          <a:xfrm>
            <a:off x="-7086600" y="-12115800"/>
            <a:ext cx="1371600" cy="18288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solidFill>
                  <a:srgbClr val="FFFFFF"/>
                </a:solidFill>
              </a:rPr>
              <a:t>Dr.Ravari</a:t>
            </a:r>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latin typeface="Arial" pitchFamily="34" charset="0"/>
                <a:cs typeface="Arial" pitchFamily="34" charset="0"/>
              </a:defRPr>
            </a:lvl1pPr>
          </a:lstStyle>
          <a:p>
            <a:pPr fontAlgn="base">
              <a:spcBef>
                <a:spcPct val="0"/>
              </a:spcBef>
              <a:spcAft>
                <a:spcPct val="0"/>
              </a:spcAft>
              <a:defRPr/>
            </a:pPr>
            <a:fld id="{E720736F-27A7-43EC-BF96-ED1AB40FE60C}"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plit orient="vert"/>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216E1C36-B9DF-4A8C-AB44-E0FC792DB974}"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7AC007D1-2E8D-4E81-AE00-1F2CA7FAA3CA}"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F83906EF-4B66-440E-94E3-38D398D8E5F4}"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FC256D47-9AF6-460E-9A9D-DB75E1E7BD68}"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37E87716-6453-4D45-B8FD-65D075B28E17}"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C43A8674-1F0C-4DB0-9D54-CB2C89812B06}"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D5DAE31A-CCBD-4BA5-9552-36D15C80707A}"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AA6AC9E3-3917-4BE6-84B2-7CC7CB15CD04}"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chemeClr val="bg1"/>
                </a:solidFill>
                <a:latin typeface="Arial" pitchFamily="34" charset="0"/>
                <a:cs typeface="Arial" pitchFamily="34" charset="0"/>
              </a:defRPr>
            </a:lvl1pPr>
          </a:lstStyle>
          <a:p>
            <a:pPr fontAlgn="base">
              <a:spcBef>
                <a:spcPct val="0"/>
              </a:spcBef>
              <a:spcAft>
                <a:spcPct val="0"/>
              </a:spcAft>
              <a:defRPr/>
            </a:pPr>
            <a:r>
              <a:rPr lang="en-US">
                <a:solidFill>
                  <a:srgbClr val="FFFFFF"/>
                </a:solidFill>
              </a:rPr>
              <a:t>WBW 2007</a:t>
            </a:r>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F0C929EC-5B94-44F4-8743-3C461683C736}"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7620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 name="Date Placeholder 2"/>
          <p:cNvSpPr txBox="1">
            <a:spLocks/>
          </p:cNvSpPr>
          <p:nvPr userDrawn="1"/>
        </p:nvSpPr>
        <p:spPr>
          <a:xfrm>
            <a:off x="7467600" y="64008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t>Dr.Ravari</a:t>
            </a:r>
          </a:p>
        </p:txBody>
      </p:sp>
      <p:sp>
        <p:nvSpPr>
          <p:cNvPr id="8" name="Rectangle 7"/>
          <p:cNvSpPr>
            <a:spLocks noGrp="1" noChangeArrowheads="1"/>
          </p:cNvSpPr>
          <p:nvPr>
            <p:ph type="sldNum" sz="quarter" idx="11"/>
          </p:nvPr>
        </p:nvSpPr>
        <p:spPr/>
        <p:txBody>
          <a:bodyPr/>
          <a:lstStyle>
            <a:lvl1pPr rtl="0">
              <a:defRPr sz="1400"/>
            </a:lvl1pPr>
          </a:lstStyle>
          <a:p>
            <a:pPr>
              <a:defRPr/>
            </a:pPr>
            <a:fld id="{F43ED54C-253A-490F-91AD-113D1484311A}" type="slidenum">
              <a:rPr lang="ar-SA"/>
              <a:pPr>
                <a:defRPr/>
              </a:pPr>
              <a:t>‹#›</a:t>
            </a:fld>
            <a:endParaRPr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8"/>
          <p:cNvSpPr>
            <a:spLocks noGrp="1" noChangeArrowheads="1"/>
          </p:cNvSpPr>
          <p:nvPr>
            <p:ph type="sldNum" sz="quarter" idx="10"/>
          </p:nvPr>
        </p:nvSpPr>
        <p:spPr/>
        <p:txBody>
          <a:bodyPr/>
          <a:lstStyle>
            <a:lvl1pPr>
              <a:defRPr sz="1050">
                <a:solidFill>
                  <a:srgbClr val="FFFFFF"/>
                </a:solidFill>
              </a:defRPr>
            </a:lvl1pPr>
          </a:lstStyle>
          <a:p>
            <a:pPr>
              <a:defRPr/>
            </a:pPr>
            <a:endParaRPr 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p:txBody>
          <a:bodyPr/>
          <a:lstStyle>
            <a:lvl1pPr>
              <a:defRPr/>
            </a:lvl1pPr>
          </a:lstStyle>
          <a:p>
            <a:pPr>
              <a:defRPr/>
            </a:pPr>
            <a:fld id="{D306DF17-C9C3-46A1-A6B5-C9387E7093A4}" type="slidenum">
              <a:rPr lang="ar-SA"/>
              <a:pPr>
                <a:defRPr/>
              </a:pPr>
              <a:t>‹#›</a:t>
            </a:fld>
            <a:endParaRPr 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937BFEA7-0DAD-4326-84AF-2C9FA809A992}" type="slidenum">
              <a:rPr lang="ar-SA"/>
              <a:pPr>
                <a:defRPr/>
              </a:pPr>
              <a:t>‹#›</a:t>
            </a:fld>
            <a:endParaRPr 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t>Dr.Ravari</a:t>
            </a:r>
          </a:p>
        </p:txBody>
      </p:sp>
      <p:sp>
        <p:nvSpPr>
          <p:cNvPr id="8" name="Rectangle 7"/>
          <p:cNvSpPr>
            <a:spLocks noGrp="1" noChangeArrowheads="1"/>
          </p:cNvSpPr>
          <p:nvPr>
            <p:ph type="sldNum" sz="quarter" idx="11"/>
          </p:nvPr>
        </p:nvSpPr>
        <p:spPr/>
        <p:txBody>
          <a:bodyPr/>
          <a:lstStyle>
            <a:lvl1pPr>
              <a:defRPr/>
            </a:lvl1pPr>
          </a:lstStyle>
          <a:p>
            <a:pPr>
              <a:defRPr/>
            </a:pPr>
            <a:fld id="{6AB7188D-418E-4F45-A386-6F784301ABFD}" type="slidenum">
              <a:rPr lang="ar-SA"/>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chemeClr val="bg1"/>
                </a:solidFill>
                <a:latin typeface="Arial" pitchFamily="34" charset="0"/>
                <a:cs typeface="Arial" pitchFamily="34" charset="0"/>
              </a:defRPr>
            </a:lvl1pPr>
          </a:lstStyle>
          <a:p>
            <a:pPr fontAlgn="base">
              <a:spcBef>
                <a:spcPct val="0"/>
              </a:spcBef>
              <a:spcAft>
                <a:spcPct val="0"/>
              </a:spcAft>
              <a:defRPr/>
            </a:pPr>
            <a:r>
              <a:rPr lang="en-US">
                <a:solidFill>
                  <a:srgbClr val="FFFFFF"/>
                </a:solidFill>
              </a:rPr>
              <a:t>WBW 2007</a:t>
            </a:r>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DC8CAD36-63A5-40BC-ADA0-85EEFB39320C}"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r>
              <a:rPr lang="en-US"/>
              <a:t>Dr.Ravari</a:t>
            </a:r>
          </a:p>
        </p:txBody>
      </p:sp>
      <p:sp>
        <p:nvSpPr>
          <p:cNvPr id="4" name="Rectangle 8"/>
          <p:cNvSpPr>
            <a:spLocks noGrp="1" noChangeArrowheads="1"/>
          </p:cNvSpPr>
          <p:nvPr>
            <p:ph type="sldNum" sz="quarter" idx="11"/>
          </p:nvPr>
        </p:nvSpPr>
        <p:spPr/>
        <p:txBody>
          <a:bodyPr/>
          <a:lstStyle>
            <a:lvl1pPr>
              <a:defRPr/>
            </a:lvl1pPr>
          </a:lstStyle>
          <a:p>
            <a:pPr>
              <a:defRPr/>
            </a:pPr>
            <a:fld id="{95FFEA6D-6718-494D-AF9A-F89A74D9969B}" type="slidenum">
              <a:rPr lang="ar-SA"/>
              <a:pPr>
                <a:defRPr/>
              </a:pPr>
              <a:t>‹#›</a:t>
            </a:fld>
            <a:endParaRPr 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3" name="Rectangle 6"/>
          <p:cNvSpPr>
            <a:spLocks noGrp="1" noChangeArrowheads="1"/>
          </p:cNvSpPr>
          <p:nvPr>
            <p:ph type="dt" sz="half" idx="10"/>
          </p:nvPr>
        </p:nvSpPr>
        <p:spPr/>
        <p:txBody>
          <a:bodyPr/>
          <a:lstStyle>
            <a:lvl1pPr>
              <a:defRPr sz="1100">
                <a:solidFill>
                  <a:srgbClr val="FFFFFF"/>
                </a:solidFill>
              </a:defRPr>
            </a:lvl1pPr>
          </a:lstStyle>
          <a:p>
            <a:pPr>
              <a:defRPr/>
            </a:pPr>
            <a:r>
              <a:rPr lang="en-US"/>
              <a:t>Dr.Ravari</a:t>
            </a: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48FCA0B8-DEED-47A6-AAF0-A24292274FF2}" type="slidenum">
              <a:rPr lang="ar-SA"/>
              <a:pPr>
                <a:defRPr/>
              </a:pPr>
              <a:t>‹#›</a:t>
            </a:fld>
            <a:endParaRPr 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a:t>Dr.Ravari</a:t>
            </a:r>
          </a:p>
        </p:txBody>
      </p:sp>
      <p:sp>
        <p:nvSpPr>
          <p:cNvPr id="6" name="Rectangle 7"/>
          <p:cNvSpPr>
            <a:spLocks noGrp="1" noChangeArrowheads="1"/>
          </p:cNvSpPr>
          <p:nvPr>
            <p:ph type="ftr" sz="quarter" idx="11"/>
          </p:nvPr>
        </p:nvSpPr>
        <p:spPr>
          <a:ln/>
        </p:spPr>
        <p:txBody>
          <a:bodyPr/>
          <a:lstStyle>
            <a:lvl1pPr>
              <a:defRPr/>
            </a:lvl1pPr>
          </a:lstStyle>
          <a:p>
            <a:pPr>
              <a:defRPr/>
            </a:pPr>
            <a:r>
              <a:rPr lang="en-US"/>
              <a:t>WBW 2007</a:t>
            </a:r>
          </a:p>
        </p:txBody>
      </p:sp>
      <p:sp>
        <p:nvSpPr>
          <p:cNvPr id="7" name="Rectangle 8"/>
          <p:cNvSpPr>
            <a:spLocks noGrp="1" noChangeArrowheads="1"/>
          </p:cNvSpPr>
          <p:nvPr>
            <p:ph type="sldNum" sz="quarter" idx="12"/>
          </p:nvPr>
        </p:nvSpPr>
        <p:spPr>
          <a:ln/>
        </p:spPr>
        <p:txBody>
          <a:bodyPr/>
          <a:lstStyle>
            <a:lvl1pPr>
              <a:defRPr/>
            </a:lvl1pPr>
          </a:lstStyle>
          <a:p>
            <a:pPr>
              <a:defRPr/>
            </a:pPr>
            <a:fld id="{B3CF4290-077D-4178-BF4B-0A41EF2D61D3}" type="slidenum">
              <a:rPr lang="ar-SA"/>
              <a:pPr>
                <a:defRPr/>
              </a:pPr>
              <a:t>‹#›</a:t>
            </a:fld>
            <a:endParaRPr 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F3A4329D-8BF8-4F3F-A9D6-B0BDD5EF7D55}" type="slidenum">
              <a:rPr lang="ar-SA"/>
              <a:pPr>
                <a:defRPr/>
              </a:pPr>
              <a:t>‹#›</a:t>
            </a:fld>
            <a:endParaRPr 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B5476A50-28BF-4753-B957-99233EE1B666}" type="slidenum">
              <a:rPr lang="ar-SA"/>
              <a:pPr>
                <a:defRPr/>
              </a:pPr>
              <a:t>‹#›</a:t>
            </a:fld>
            <a:endParaRPr 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showMasterPhAnim="0" type="chart" preserve="1">
  <p:cSld name="Title and Chart">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p:nvPicPr>
        <p:blipFill>
          <a:blip r:embed="rId2" cstate="print"/>
          <a:srcRect/>
          <a:stretch>
            <a:fillRect/>
          </a:stretch>
        </p:blipFill>
        <p:spPr bwMode="auto">
          <a:xfrm>
            <a:off x="76200" y="381000"/>
            <a:ext cx="914400" cy="717550"/>
          </a:xfrm>
          <a:prstGeom prst="rect">
            <a:avLst/>
          </a:prstGeom>
          <a:noFill/>
          <a:ln w="9525">
            <a:noFill/>
            <a:miter lim="800000"/>
            <a:headEnd/>
            <a:tailEnd/>
          </a:ln>
        </p:spPr>
      </p:pic>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7" name="Rectangle 6"/>
          <p:cNvSpPr>
            <a:spLocks noGrp="1" noChangeArrowheads="1"/>
          </p:cNvSpPr>
          <p:nvPr>
            <p:ph type="dt" sz="half" idx="10"/>
          </p:nvPr>
        </p:nvSpPr>
        <p:spPr/>
        <p:txBody>
          <a:bodyPr/>
          <a:lstStyle>
            <a:lvl1pPr>
              <a:defRPr/>
            </a:lvl1pPr>
          </a:lstStyle>
          <a:p>
            <a:pPr>
              <a:defRPr/>
            </a:pPr>
            <a:r>
              <a:rPr lang="en-US"/>
              <a:t>Dr.Ravari</a:t>
            </a:r>
          </a:p>
        </p:txBody>
      </p:sp>
      <p:sp>
        <p:nvSpPr>
          <p:cNvPr id="8" name="Rectangle 8"/>
          <p:cNvSpPr>
            <a:spLocks noGrp="1" noChangeArrowheads="1"/>
          </p:cNvSpPr>
          <p:nvPr>
            <p:ph type="sldNum" sz="quarter" idx="11"/>
          </p:nvPr>
        </p:nvSpPr>
        <p:spPr/>
        <p:txBody>
          <a:bodyPr/>
          <a:lstStyle>
            <a:lvl1pPr>
              <a:defRPr/>
            </a:lvl1pPr>
          </a:lstStyle>
          <a:p>
            <a:pPr>
              <a:defRPr/>
            </a:pPr>
            <a:fld id="{AD580CDA-AEEC-48F7-A913-5A1353D1D232}" type="slidenum">
              <a:rPr lang="ar-SA"/>
              <a:pPr>
                <a:defRPr/>
              </a:pPr>
              <a:t>‹#›</a:t>
            </a:fld>
            <a:endParaRPr lang="en-US"/>
          </a:p>
        </p:txBody>
      </p:sp>
    </p:spTree>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p:txBody>
          <a:bodyPr/>
          <a:lstStyle>
            <a:lvl1pPr>
              <a:defRPr/>
            </a:lvl1pPr>
          </a:lstStyle>
          <a:p>
            <a:pPr>
              <a:defRPr/>
            </a:pPr>
            <a:r>
              <a:rPr lang="en-US"/>
              <a:t>Dr.Ravari</a:t>
            </a:r>
          </a:p>
        </p:txBody>
      </p:sp>
      <p:sp>
        <p:nvSpPr>
          <p:cNvPr id="7" name="Rectangle 8"/>
          <p:cNvSpPr>
            <a:spLocks noGrp="1" noChangeArrowheads="1"/>
          </p:cNvSpPr>
          <p:nvPr>
            <p:ph type="sldNum" sz="quarter" idx="11"/>
          </p:nvPr>
        </p:nvSpPr>
        <p:spPr/>
        <p:txBody>
          <a:bodyPr/>
          <a:lstStyle>
            <a:lvl1pPr>
              <a:defRPr/>
            </a:lvl1pPr>
          </a:lstStyle>
          <a:p>
            <a:pPr>
              <a:defRPr/>
            </a:pPr>
            <a:fld id="{975A7C76-D196-4C28-A3F0-26734E1174A5}" type="slidenum">
              <a:rPr lang="ar-SA"/>
              <a:pPr>
                <a:defRPr/>
              </a:pPr>
              <a:t>‹#›</a:t>
            </a:fld>
            <a:endParaRPr 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DFF1C1E8-81D8-44B6-9A51-DD4C9416C85B}" type="slidenum">
              <a:rPr lang="ar-SA"/>
              <a:pPr>
                <a:defRPr/>
              </a:pPr>
              <a:t>‹#›</a:t>
            </a:fld>
            <a:endParaRPr 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598D46F5-B281-487E-8DFA-7B7E0A07025C}" type="slidenum">
              <a:rPr lang="ar-SA"/>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t>Dr.Ravari</a:t>
            </a:r>
          </a:p>
        </p:txBody>
      </p:sp>
      <p:sp>
        <p:nvSpPr>
          <p:cNvPr id="3" name="Rectangle 8"/>
          <p:cNvSpPr>
            <a:spLocks noGrp="1" noChangeArrowheads="1"/>
          </p:cNvSpPr>
          <p:nvPr>
            <p:ph type="sldNum" sz="quarter" idx="11"/>
          </p:nvPr>
        </p:nvSpPr>
        <p:spPr/>
        <p:txBody>
          <a:bodyPr/>
          <a:lstStyle>
            <a:lvl1pPr>
              <a:defRPr/>
            </a:lvl1pPr>
          </a:lstStyle>
          <a:p>
            <a:pPr>
              <a:defRPr/>
            </a:pPr>
            <a:fld id="{D2522322-9AD3-4216-81E7-17698B43C873}" type="slidenum">
              <a:rPr lang="ar-SA"/>
              <a:pPr>
                <a:defRPr/>
              </a:pPr>
              <a:t>‹#›</a:t>
            </a:fld>
            <a:endParaRPr 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F1293D8-2B7A-422B-BDA6-9DA510DB9B53}" type="slidenum">
              <a:rPr lang="ar-SA"/>
              <a:pPr>
                <a:defRPr/>
              </a:pPr>
              <a:t>‹#›</a:t>
            </a:fld>
            <a:endParaRPr 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5"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dirty="0"/>
          </a:p>
        </p:txBody>
      </p:sp>
      <p:sp>
        <p:nvSpPr>
          <p:cNvPr id="6"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7"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EB6F76DF-2179-4A8F-ACB9-83CA1704DCE6}" type="slidenum">
              <a:rPr lang="en-US"/>
              <a:pPr>
                <a:defRPr/>
              </a:pPr>
              <a:t>‹#›</a:t>
            </a:fld>
            <a:endParaRPr 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2" descr="C:\slides\BREASTFEEDING\breastfeeding committee\first hours comitte\pic\first h\1.jpg"/>
          <p:cNvPicPr>
            <a:picLocks noChangeAspect="1" noChangeArrowheads="1"/>
          </p:cNvPicPr>
          <p:nvPr userDrawn="1"/>
        </p:nvPicPr>
        <p:blipFill>
          <a:blip r:embed="rId2" cstate="print"/>
          <a:srcRect/>
          <a:stretch>
            <a:fillRect/>
          </a:stretch>
        </p:blipFill>
        <p:spPr bwMode="auto">
          <a:xfrm>
            <a:off x="-7086600" y="-12115800"/>
            <a:ext cx="1371600" cy="18288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solidFill>
                  <a:srgbClr val="FFFFFF"/>
                </a:solidFill>
              </a:rPr>
              <a:t>Dr.Ravari</a:t>
            </a:r>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lvl1pPr>
          </a:lstStyle>
          <a:p>
            <a:pPr fontAlgn="base">
              <a:spcBef>
                <a:spcPct val="0"/>
              </a:spcBef>
              <a:spcAft>
                <a:spcPct val="0"/>
              </a:spcAft>
              <a:defRPr/>
            </a:pPr>
            <a:fld id="{6A1FF7CE-0975-4888-A1F6-B958C734E091}"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plit orient="vert"/>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DD660D88-A782-49CC-ABE8-62E2F949E611}"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24F76A34-33B6-43C3-B44D-FB910498BC62}"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3AF6A2E8-929B-49EE-BEC0-884C9C240785}"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userDrawn="1"/>
        </p:nvPicPr>
        <p:blipFill>
          <a:blip r:embed="rId2" cstate="print"/>
          <a:srcRect/>
          <a:stretch>
            <a:fillRect/>
          </a:stretch>
        </p:blipFill>
        <p:spPr bwMode="auto">
          <a:xfrm>
            <a:off x="76200" y="381000"/>
            <a:ext cx="914400" cy="71755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Date Placeholder 6"/>
          <p:cNvSpPr>
            <a:spLocks noGrp="1" noChangeArrowheads="1"/>
          </p:cNvSpPr>
          <p:nvPr>
            <p:ph type="dt" sz="half" idx="10"/>
          </p:nvPr>
        </p:nvSpPr>
        <p:spPr>
          <a:xfrm>
            <a:off x="457200" y="6305550"/>
            <a:ext cx="2133600" cy="476250"/>
          </a:xfrm>
          <a:prstGeom prst="rect">
            <a:avLst/>
          </a:prstGeom>
        </p:spPr>
        <p:txBody>
          <a:bodyPr/>
          <a:lstStyle>
            <a:lvl1pPr algn="l" rtl="0">
              <a:defRPr sz="1400">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8" name="Rectangle 7"/>
          <p:cNvSpPr>
            <a:spLocks noGrp="1" noChangeArrowheads="1"/>
          </p:cNvSpPr>
          <p:nvPr>
            <p:ph type="sldNum" sz="quarter" idx="11"/>
          </p:nvPr>
        </p:nvSpPr>
        <p:spPr/>
        <p:txBody>
          <a:bodyPr/>
          <a:lstStyle>
            <a:lvl1pPr rtl="0">
              <a:defRPr sz="1400"/>
            </a:lvl1pPr>
          </a:lstStyle>
          <a:p>
            <a:pPr>
              <a:defRPr/>
            </a:pPr>
            <a:fld id="{A94CE6CA-1135-4EBA-97F9-52E6D897A15B}"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1CF9C357-45C4-41BF-8E4B-32FA417AC440}"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9F074622-EB97-4584-B088-00D477F2BF8E}"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623B16C7-7BF2-4C69-8E6E-084B4A458830}"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D58380EB-C90B-495D-A295-FE2469C784F9}"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chemeClr val="bg1"/>
                </a:solidFill>
              </a:defRPr>
            </a:lvl1pPr>
          </a:lstStyle>
          <a:p>
            <a:pPr fontAlgn="base">
              <a:spcBef>
                <a:spcPct val="0"/>
              </a:spcBef>
              <a:spcAft>
                <a:spcPct val="0"/>
              </a:spcAft>
              <a:defRPr/>
            </a:pPr>
            <a:r>
              <a:rPr lang="en-US">
                <a:solidFill>
                  <a:srgbClr val="FFFFFF"/>
                </a:solidFill>
              </a:rPr>
              <a:t>WBW 2007</a:t>
            </a:r>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A965BAC9-AA59-439C-8974-BAEAB12D57EE}"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7" descr="brestfeeding copy"/>
          <p:cNvPicPr>
            <a:picLocks noChangeAspect="1" noChangeArrowheads="1"/>
          </p:cNvPicPr>
          <p:nvPr userDrawn="1"/>
        </p:nvPicPr>
        <p:blipFill>
          <a:blip r:embed="rId2" cstate="print">
            <a:clrChange>
              <a:clrFrom>
                <a:srgbClr val="FDFDFD"/>
              </a:clrFrom>
              <a:clrTo>
                <a:srgbClr val="FDFDFD">
                  <a:alpha val="0"/>
                </a:srgbClr>
              </a:clrTo>
            </a:clrChange>
          </a:blip>
          <a:srcRect/>
          <a:stretch>
            <a:fillRect/>
          </a:stretch>
        </p:blipFill>
        <p:spPr bwMode="auto">
          <a:xfrm>
            <a:off x="0" y="5257800"/>
            <a:ext cx="1190625" cy="16002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t>Dr.Ravari</a:t>
            </a:r>
          </a:p>
        </p:txBody>
      </p:sp>
      <p:sp>
        <p:nvSpPr>
          <p:cNvPr id="8" name="Rectangle 7"/>
          <p:cNvSpPr>
            <a:spLocks noGrp="1" noChangeArrowheads="1"/>
          </p:cNvSpPr>
          <p:nvPr>
            <p:ph type="sldNum" sz="quarter" idx="11"/>
          </p:nvPr>
        </p:nvSpPr>
        <p:spPr/>
        <p:txBody>
          <a:bodyPr/>
          <a:lstStyle>
            <a:lvl1pPr rtl="0">
              <a:defRPr sz="1400"/>
            </a:lvl1pPr>
          </a:lstStyle>
          <a:p>
            <a:pPr>
              <a:defRPr/>
            </a:pPr>
            <a:fld id="{E34B7050-A439-4D40-AA34-4472608E1BD8}" type="slidenum">
              <a:rPr lang="ar-SA"/>
              <a:pPr>
                <a:defRPr/>
              </a:pPr>
              <a:t>‹#›</a:t>
            </a:fld>
            <a:endParaRPr 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rgbClr val="FFFFFF"/>
                </a:solidFill>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sz="1050">
                <a:solidFill>
                  <a:srgbClr val="FFFFFF"/>
                </a:solidFill>
              </a:defRPr>
            </a:lvl1pPr>
          </a:lstStyle>
          <a:p>
            <a:pPr>
              <a:defRPr/>
            </a:pPr>
            <a:endParaRPr 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76DD9085-AF3B-45FF-85E5-03AB856E1FCC}" type="slidenum">
              <a:rPr lang="ar-SA"/>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sz="1100">
                <a:solidFill>
                  <a:schemeClr val="bg1"/>
                </a:solidFill>
                <a:latin typeface="Arial" pitchFamily="34" charset="0"/>
                <a:cs typeface="Arial" pitchFamily="34" charset="0"/>
              </a:defRPr>
            </a:lvl1pPr>
          </a:lstStyle>
          <a:p>
            <a:pPr fontAlgn="base">
              <a:spcBef>
                <a:spcPct val="0"/>
              </a:spcBef>
              <a:spcAft>
                <a:spcPct val="0"/>
              </a:spcAft>
              <a:defRPr/>
            </a:pPr>
            <a:r>
              <a:rPr lang="en-US">
                <a:solidFill>
                  <a:srgbClr val="FFFFFF"/>
                </a:solidFill>
              </a:rPr>
              <a:t>Dr.Ravari</a:t>
            </a: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71FCC0B1-A719-4A33-BA5B-BDE0DB15ADD9}" type="slidenum">
              <a:rPr lang="ar-SA"/>
              <a:pPr>
                <a:defRPr/>
              </a:pPr>
              <a:t>‹#›</a:t>
            </a:fld>
            <a:endParaRPr 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t>Dr.Ravari</a:t>
            </a:r>
          </a:p>
        </p:txBody>
      </p:sp>
      <p:sp>
        <p:nvSpPr>
          <p:cNvPr id="8" name="Rectangle 7"/>
          <p:cNvSpPr>
            <a:spLocks noGrp="1" noChangeArrowheads="1"/>
          </p:cNvSpPr>
          <p:nvPr>
            <p:ph type="sldNum" sz="quarter" idx="11"/>
          </p:nvPr>
        </p:nvSpPr>
        <p:spPr/>
        <p:txBody>
          <a:bodyPr/>
          <a:lstStyle>
            <a:lvl1pPr>
              <a:defRPr/>
            </a:lvl1pPr>
          </a:lstStyle>
          <a:p>
            <a:pPr>
              <a:defRPr/>
            </a:pPr>
            <a:fld id="{6F1CF04C-4A1F-4618-BE5F-4032B689D9C0}" type="slidenum">
              <a:rPr lang="ar-SA"/>
              <a:pPr>
                <a:defRPr/>
              </a:pPr>
              <a:t>‹#›</a:t>
            </a:fld>
            <a:endParaRPr 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r>
              <a:rPr lang="en-US"/>
              <a:t>Dr.Ravari</a:t>
            </a:r>
          </a:p>
        </p:txBody>
      </p:sp>
      <p:sp>
        <p:nvSpPr>
          <p:cNvPr id="4" name="Rectangle 8"/>
          <p:cNvSpPr>
            <a:spLocks noGrp="1" noChangeArrowheads="1"/>
          </p:cNvSpPr>
          <p:nvPr>
            <p:ph type="sldNum" sz="quarter" idx="11"/>
          </p:nvPr>
        </p:nvSpPr>
        <p:spPr/>
        <p:txBody>
          <a:bodyPr/>
          <a:lstStyle>
            <a:lvl1pPr>
              <a:defRPr/>
            </a:lvl1pPr>
          </a:lstStyle>
          <a:p>
            <a:pPr>
              <a:defRPr/>
            </a:pPr>
            <a:fld id="{A9887875-B942-45F0-96CD-914544840EE8}" type="slidenum">
              <a:rPr lang="ar-SA"/>
              <a:pPr>
                <a:defRPr/>
              </a:pPr>
              <a:t>‹#›</a:t>
            </a:fld>
            <a:endParaRPr 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3" name="Rectangle 6"/>
          <p:cNvSpPr>
            <a:spLocks noGrp="1" noChangeArrowheads="1"/>
          </p:cNvSpPr>
          <p:nvPr>
            <p:ph type="dt" sz="half" idx="10"/>
          </p:nvPr>
        </p:nvSpPr>
        <p:spPr/>
        <p:txBody>
          <a:bodyPr/>
          <a:lstStyle>
            <a:lvl1pPr>
              <a:defRPr sz="1100">
                <a:solidFill>
                  <a:srgbClr val="FFFFFF"/>
                </a:solidFill>
              </a:defRPr>
            </a:lvl1pPr>
          </a:lstStyle>
          <a:p>
            <a:pPr>
              <a:defRPr/>
            </a:pPr>
            <a:r>
              <a:rPr lang="en-US"/>
              <a:t>Dr.Ravari</a:t>
            </a: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DFCA71D3-093C-4925-89B8-1B6EE5C7C284}" type="slidenum">
              <a:rPr lang="ar-SA"/>
              <a:pPr>
                <a:defRPr/>
              </a:pPr>
              <a:t>‹#›</a:t>
            </a:fld>
            <a:endParaRPr lang="en-US"/>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a:t>Dr.Ravari</a:t>
            </a:r>
          </a:p>
        </p:txBody>
      </p:sp>
      <p:sp>
        <p:nvSpPr>
          <p:cNvPr id="6" name="Rectangle 7"/>
          <p:cNvSpPr>
            <a:spLocks noGrp="1" noChangeArrowheads="1"/>
          </p:cNvSpPr>
          <p:nvPr>
            <p:ph type="ftr" sz="quarter" idx="11"/>
          </p:nvPr>
        </p:nvSpPr>
        <p:spPr>
          <a:ln/>
        </p:spPr>
        <p:txBody>
          <a:bodyPr/>
          <a:lstStyle>
            <a:lvl1pPr>
              <a:defRPr/>
            </a:lvl1pPr>
          </a:lstStyle>
          <a:p>
            <a:pPr>
              <a:defRPr/>
            </a:pPr>
            <a:r>
              <a:rPr lang="en-US"/>
              <a:t>WBW 2007</a:t>
            </a:r>
          </a:p>
        </p:txBody>
      </p:sp>
      <p:sp>
        <p:nvSpPr>
          <p:cNvPr id="7" name="Rectangle 8"/>
          <p:cNvSpPr>
            <a:spLocks noGrp="1" noChangeArrowheads="1"/>
          </p:cNvSpPr>
          <p:nvPr>
            <p:ph type="sldNum" sz="quarter" idx="12"/>
          </p:nvPr>
        </p:nvSpPr>
        <p:spPr>
          <a:ln/>
        </p:spPr>
        <p:txBody>
          <a:bodyPr/>
          <a:lstStyle>
            <a:lvl1pPr>
              <a:defRPr/>
            </a:lvl1pPr>
          </a:lstStyle>
          <a:p>
            <a:pPr>
              <a:defRPr/>
            </a:pPr>
            <a:fld id="{AF4F6B42-54B6-47C4-98EC-CE348D95B9B5}" type="slidenum">
              <a:rPr lang="ar-SA"/>
              <a:pPr>
                <a:defRPr/>
              </a:pPr>
              <a:t>‹#›</a:t>
            </a:fld>
            <a:endParaRPr lang="en-US"/>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ECD1CC1A-2947-4FC2-AF13-93FA3431E0EF}" type="slidenum">
              <a:rPr lang="ar-SA"/>
              <a:pPr>
                <a:defRPr/>
              </a:pPr>
              <a:t>‹#›</a:t>
            </a:fld>
            <a:endParaRPr 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31312BF1-ABA3-4437-A58D-B8BBE90C7E31}" type="slidenum">
              <a:rPr lang="ar-SA"/>
              <a:pPr>
                <a:defRPr/>
              </a:pPr>
              <a:t>‹#›</a:t>
            </a:fld>
            <a:endParaRPr 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E54C4815-90D2-46FF-9192-7440A0C767B3}" type="slidenum">
              <a:rPr lang="ar-SA"/>
              <a:pPr>
                <a:defRPr/>
              </a:pPr>
              <a:t>‹#›</a:t>
            </a:fld>
            <a:endParaRPr 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p:txBody>
          <a:bodyPr/>
          <a:lstStyle>
            <a:lvl1pPr>
              <a:defRPr/>
            </a:lvl1pPr>
          </a:lstStyle>
          <a:p>
            <a:pPr>
              <a:defRPr/>
            </a:pPr>
            <a:r>
              <a:rPr lang="en-US"/>
              <a:t>Dr.Ravari</a:t>
            </a:r>
          </a:p>
        </p:txBody>
      </p:sp>
      <p:sp>
        <p:nvSpPr>
          <p:cNvPr id="7" name="Rectangle 8"/>
          <p:cNvSpPr>
            <a:spLocks noGrp="1" noChangeArrowheads="1"/>
          </p:cNvSpPr>
          <p:nvPr>
            <p:ph type="sldNum" sz="quarter" idx="11"/>
          </p:nvPr>
        </p:nvSpPr>
        <p:spPr/>
        <p:txBody>
          <a:bodyPr/>
          <a:lstStyle>
            <a:lvl1pPr>
              <a:defRPr/>
            </a:lvl1pPr>
          </a:lstStyle>
          <a:p>
            <a:pPr>
              <a:defRPr/>
            </a:pPr>
            <a:fld id="{806C15B1-2BF7-45EB-9ABE-DE7C9989F798}" type="slidenum">
              <a:rPr lang="ar-SA"/>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5" name="Rectangle 8"/>
          <p:cNvSpPr>
            <a:spLocks noGrp="1" noChangeArrowheads="1"/>
          </p:cNvSpPr>
          <p:nvPr>
            <p:ph type="sldNum" sz="quarter" idx="11"/>
          </p:nvPr>
        </p:nvSpPr>
        <p:spPr/>
        <p:txBody>
          <a:bodyPr/>
          <a:lstStyle>
            <a:lvl1pPr>
              <a:defRPr/>
            </a:lvl1pPr>
          </a:lstStyle>
          <a:p>
            <a:pPr>
              <a:defRPr/>
            </a:pPr>
            <a:fld id="{463E79E2-349A-4E49-BFE5-66DAC7401595}"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F8814E95-4CAA-4523-81AB-C18F4E131D3A}" type="slidenum">
              <a:rPr lang="ar-SA"/>
              <a:pPr>
                <a:defRPr/>
              </a:pPr>
              <a:t>‹#›</a:t>
            </a:fld>
            <a:endParaRPr 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070D74A7-EBD2-48BC-A7A8-D5F8F6D1309B}" type="slidenum">
              <a:rPr lang="ar-SA"/>
              <a:pPr>
                <a:defRPr/>
              </a:pPr>
              <a:t>‹#›</a:t>
            </a:fld>
            <a:endParaRPr 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t>Dr.Ravari</a:t>
            </a:r>
          </a:p>
        </p:txBody>
      </p:sp>
      <p:sp>
        <p:nvSpPr>
          <p:cNvPr id="3" name="Rectangle 8"/>
          <p:cNvSpPr>
            <a:spLocks noGrp="1" noChangeArrowheads="1"/>
          </p:cNvSpPr>
          <p:nvPr>
            <p:ph type="sldNum" sz="quarter" idx="11"/>
          </p:nvPr>
        </p:nvSpPr>
        <p:spPr/>
        <p:txBody>
          <a:bodyPr/>
          <a:lstStyle>
            <a:lvl1pPr>
              <a:defRPr/>
            </a:lvl1pPr>
          </a:lstStyle>
          <a:p>
            <a:pPr>
              <a:defRPr/>
            </a:pPr>
            <a:fld id="{CA0CF58E-251D-423D-838A-0A68AECC11FA}" type="slidenum">
              <a:rPr lang="ar-SA"/>
              <a:pPr>
                <a:defRPr/>
              </a:pPr>
              <a:t>‹#›</a:t>
            </a:fld>
            <a:endParaRPr lang="en-US"/>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4E88CF-BCFB-43DE-A330-2491CE4562CA}" type="slidenum">
              <a:rPr lang="ar-SA"/>
              <a:pPr>
                <a:defRPr/>
              </a:pPr>
              <a:t>‹#›</a:t>
            </a:fld>
            <a:endParaRPr 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91A65469-4240-4CBB-B25E-6732F0AEDB63}" type="slidenum">
              <a:rPr lang="en-US"/>
              <a:pPr>
                <a:defRPr/>
              </a:pPr>
              <a:t>‹#›</a:t>
            </a:fld>
            <a:endParaRPr 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userDrawn="1"/>
        </p:nvPicPr>
        <p:blipFill>
          <a:blip r:embed="rId2" cstate="print"/>
          <a:srcRect/>
          <a:stretch>
            <a:fillRect/>
          </a:stretch>
        </p:blipFill>
        <p:spPr bwMode="auto">
          <a:xfrm>
            <a:off x="76200" y="381000"/>
            <a:ext cx="914400" cy="71755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solidFill>
                  <a:srgbClr val="FFFFFF"/>
                </a:solidFill>
              </a:rPr>
              <a:t>Dr.Ravari</a:t>
            </a:r>
          </a:p>
        </p:txBody>
      </p:sp>
      <p:sp>
        <p:nvSpPr>
          <p:cNvPr id="8" name="Rectangle 7"/>
          <p:cNvSpPr>
            <a:spLocks noGrp="1" noChangeArrowheads="1"/>
          </p:cNvSpPr>
          <p:nvPr>
            <p:ph type="sldNum" sz="quarter" idx="11"/>
          </p:nvPr>
        </p:nvSpPr>
        <p:spPr/>
        <p:txBody>
          <a:bodyPr/>
          <a:lstStyle>
            <a:lvl1pPr rtl="0">
              <a:defRPr sz="1400"/>
            </a:lvl1pPr>
          </a:lstStyle>
          <a:p>
            <a:pPr>
              <a:defRPr/>
            </a:pPr>
            <a:fld id="{81B069FA-B1A5-4BB8-A793-7FAB8D2E5D3E}"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chemeClr val="bg1"/>
                </a:solidFill>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p:txBody>
          <a:bodyPr/>
          <a:lstStyle>
            <a:lvl1pPr>
              <a:defRPr sz="1050">
                <a:solidFill>
                  <a:schemeClr val="bg1"/>
                </a:solidFill>
              </a:defRPr>
            </a:lvl1pPr>
          </a:lstStyle>
          <a:p>
            <a:pPr>
              <a:defRPr/>
            </a:pPr>
            <a:r>
              <a:rPr lang="en-US">
                <a:solidFill>
                  <a:srgbClr val="FFFFFF"/>
                </a:solidFill>
              </a:rPr>
              <a:t>Dr. </a:t>
            </a:r>
            <a:r>
              <a:rPr lang="en-US" err="1">
                <a:solidFill>
                  <a:srgbClr val="FFFFFF"/>
                </a:solidFill>
              </a:rPr>
              <a:t>Ravari</a:t>
            </a:r>
            <a:r>
              <a:rPr lang="en-US">
                <a:solidFill>
                  <a:srgbClr val="FFFFFF"/>
                </a:solidFill>
              </a:rPr>
              <a:t> 2012 </a:t>
            </a: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ln/>
        </p:spPr>
        <p:txBody>
          <a:bodyPr/>
          <a:lstStyle>
            <a:lvl1pPr>
              <a:defRPr/>
            </a:lvl1pPr>
          </a:lstStyle>
          <a:p>
            <a:pPr>
              <a:defRPr/>
            </a:pPr>
            <a:fld id="{ADE5BD6B-A401-4756-AEA5-BE1763D67A4A}"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ln/>
        </p:spPr>
        <p:txBody>
          <a:bodyPr/>
          <a:lstStyle>
            <a:lvl1pPr>
              <a:defRPr/>
            </a:lvl1pPr>
          </a:lstStyle>
          <a:p>
            <a:pPr>
              <a:defRPr/>
            </a:pPr>
            <a:fld id="{74B9C3DE-F74D-4E98-99E9-5D56D9DA2398}"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solidFill>
                  <a:srgbClr val="FFFFFF"/>
                </a:solidFill>
              </a:rPr>
              <a:t>Dr.Ravari</a:t>
            </a:r>
          </a:p>
        </p:txBody>
      </p:sp>
      <p:sp>
        <p:nvSpPr>
          <p:cNvPr id="8" name="Rectangle 7"/>
          <p:cNvSpPr>
            <a:spLocks noGrp="1" noChangeArrowheads="1"/>
          </p:cNvSpPr>
          <p:nvPr>
            <p:ph type="sldNum" sz="quarter" idx="11"/>
          </p:nvPr>
        </p:nvSpPr>
        <p:spPr/>
        <p:txBody>
          <a:bodyPr/>
          <a:lstStyle>
            <a:lvl1pPr>
              <a:defRPr/>
            </a:lvl1pPr>
          </a:lstStyle>
          <a:p>
            <a:pPr>
              <a:defRPr/>
            </a:pPr>
            <a:fld id="{6873CB57-323B-41B8-AF63-03A8FA1AC51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6" name="Rectangle 8"/>
          <p:cNvSpPr>
            <a:spLocks noGrp="1" noChangeArrowheads="1"/>
          </p:cNvSpPr>
          <p:nvPr>
            <p:ph type="sldNum" sz="quarter" idx="11"/>
          </p:nvPr>
        </p:nvSpPr>
        <p:spPr/>
        <p:txBody>
          <a:bodyPr/>
          <a:lstStyle>
            <a:lvl1pPr>
              <a:defRPr/>
            </a:lvl1pPr>
          </a:lstStyle>
          <a:p>
            <a:pPr>
              <a:defRPr/>
            </a:pPr>
            <a:fld id="{8544F5CF-9D46-4BF7-96B1-CBAFBFEEACF5}"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2013</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ln/>
        </p:spPr>
        <p:txBody>
          <a:bodyPr/>
          <a:lstStyle>
            <a:lvl1pPr>
              <a:defRPr/>
            </a:lvl1pPr>
          </a:lstStyle>
          <a:p>
            <a:pPr>
              <a:defRPr/>
            </a:pPr>
            <a:fld id="{B0E0742D-04E8-467A-B861-0766FAE0CA8E}"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ln/>
        </p:spPr>
        <p:txBody>
          <a:bodyPr/>
          <a:lstStyle>
            <a:lvl1pPr>
              <a:defRPr/>
            </a:lvl1pPr>
          </a:lstStyle>
          <a:p>
            <a:pPr>
              <a:defRPr/>
            </a:pPr>
            <a:fld id="{963296A5-57B2-40B8-AF1D-D7EBA2A41075}"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ln/>
        </p:spPr>
        <p:txBody>
          <a:bodyPr/>
          <a:lstStyle>
            <a:lvl1pPr>
              <a:defRPr/>
            </a:lvl1pPr>
          </a:lstStyle>
          <a:p>
            <a:pPr>
              <a:defRPr/>
            </a:pPr>
            <a:fld id="{A7ED49A2-6387-494C-83EB-4A002011F170}"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ln/>
        </p:spPr>
        <p:txBody>
          <a:bodyPr/>
          <a:lstStyle>
            <a:lvl1pPr>
              <a:defRPr/>
            </a:lvl1pPr>
          </a:lstStyle>
          <a:p>
            <a:pPr>
              <a:defRPr/>
            </a:pPr>
            <a:fld id="{4A53B879-EAFD-4C14-9D91-6B12DD84E95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4"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ln/>
        </p:spPr>
        <p:txBody>
          <a:bodyPr/>
          <a:lstStyle>
            <a:lvl1pPr>
              <a:defRPr/>
            </a:lvl1pPr>
          </a:lstStyle>
          <a:p>
            <a:pPr>
              <a:defRPr/>
            </a:pPr>
            <a:fld id="{EEC13983-26DD-41E5-95F8-12638B78BFC6}"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ln/>
        </p:spPr>
        <p:txBody>
          <a:bodyPr/>
          <a:lstStyle>
            <a:lvl1pPr>
              <a:defRPr/>
            </a:lvl1pPr>
          </a:lstStyle>
          <a:p>
            <a:pPr>
              <a:defRPr/>
            </a:pPr>
            <a:fld id="{93D47877-0F09-4D5D-8215-90C4E6963B26}"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3" name="Rectangle 8"/>
          <p:cNvSpPr>
            <a:spLocks noGrp="1" noChangeArrowheads="1"/>
          </p:cNvSpPr>
          <p:nvPr>
            <p:ph type="sldNum" sz="quarter" idx="11"/>
          </p:nvPr>
        </p:nvSpPr>
        <p:spPr>
          <a:ln/>
        </p:spPr>
        <p:txBody>
          <a:bodyPr/>
          <a:lstStyle>
            <a:lvl1pPr>
              <a:defRPr/>
            </a:lvl1pPr>
          </a:lstStyle>
          <a:p>
            <a:pPr>
              <a:defRPr/>
            </a:pPr>
            <a:fld id="{2FB70FCE-0C42-46CF-8A08-DC6BC3E161FD}"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noChangeArrowheads="1"/>
          </p:cNvSpPr>
          <p:nvPr>
            <p:ph type="dt" sz="half" idx="10"/>
          </p:nvPr>
        </p:nvSpPr>
        <p:spPr>
          <a:xfrm>
            <a:off x="457200" y="6457950"/>
            <a:ext cx="2133600" cy="2476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8" name="Rectangle 7"/>
          <p:cNvSpPr>
            <a:spLocks noGrp="1" noChangeArrowheads="1"/>
          </p:cNvSpPr>
          <p:nvPr>
            <p:ph type="sldNum" sz="quarter" idx="11"/>
          </p:nvPr>
        </p:nvSpPr>
        <p:spPr/>
        <p:txBody>
          <a:bodyPr/>
          <a:lstStyle>
            <a:lvl1pPr>
              <a:defRPr/>
            </a:lvl1pPr>
          </a:lstStyle>
          <a:p>
            <a:pPr>
              <a:defRPr/>
            </a:pPr>
            <a:fld id="{21E500D2-678A-4A04-B9AA-8A96D576537B}"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42"/>
          <p:cNvGrpSpPr/>
          <p:nvPr/>
        </p:nvGrpSpPr>
        <p:grpSpPr>
          <a:xfrm>
            <a:off x="-382404" y="0"/>
            <a:ext cx="9932332" cy="6858000"/>
            <a:chOff x="-382404" y="0"/>
            <a:chExt cx="9932332" cy="6858000"/>
          </a:xfrm>
        </p:grpSpPr>
        <p:grpSp>
          <p:nvGrpSpPr>
            <p:cNvPr id="8" name="Group 44"/>
            <p:cNvGrpSpPr/>
            <p:nvPr/>
          </p:nvGrpSpPr>
          <p:grpSpPr>
            <a:xfrm>
              <a:off x="0" y="0"/>
              <a:ext cx="9144000" cy="6858000"/>
              <a:chOff x="0" y="0"/>
              <a:chExt cx="9144000" cy="6858000"/>
            </a:xfrm>
          </p:grpSpPr>
          <p:grpSp>
            <p:nvGrpSpPr>
              <p:cNvPr id="9"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0"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1"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055D809F-8293-4D76-91CA-FF97D721D6B7}" type="datetimeFigureOut">
              <a:rPr lang="fa-IR" smtClean="0"/>
              <a:pPr/>
              <a:t>1438/09/02</a:t>
            </a:fld>
            <a:endParaRPr lang="fa-I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fa-IR">
              <a:solidFill>
                <a:srgbClr val="94C600"/>
              </a:solidFill>
            </a:endParaRP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39A31FB6-193A-41AC-8540-EDD69AD5E741}" type="slidenum">
              <a:rPr lang="fa-IR" smtClean="0">
                <a:solidFill>
                  <a:srgbClr val="94C600"/>
                </a:solidFill>
              </a:rPr>
              <a:pPr/>
              <a:t>‹#›</a:t>
            </a:fld>
            <a:endParaRPr lang="fa-IR">
              <a:solidFill>
                <a:srgbClr val="94C600"/>
              </a:solidFill>
            </a:endParaRP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5" name="Footer Placeholder 4"/>
          <p:cNvSpPr>
            <a:spLocks noGrp="1"/>
          </p:cNvSpPr>
          <p:nvPr>
            <p:ph type="ftr" sz="quarter" idx="11"/>
          </p:nvPr>
        </p:nvSpPr>
        <p:spPr/>
        <p:txBody>
          <a:bodyPr/>
          <a:lstStyle/>
          <a:p>
            <a:endParaRPr lang="fa-IR">
              <a:solidFill>
                <a:srgbClr val="94C600"/>
              </a:solidFill>
            </a:endParaRPr>
          </a:p>
        </p:txBody>
      </p:sp>
      <p:sp>
        <p:nvSpPr>
          <p:cNvPr id="6" name="Slide Number Placeholder 5"/>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5" name="Footer Placeholder 4"/>
          <p:cNvSpPr>
            <a:spLocks noGrp="1"/>
          </p:cNvSpPr>
          <p:nvPr>
            <p:ph type="ftr" sz="quarter" idx="11"/>
          </p:nvPr>
        </p:nvSpPr>
        <p:spPr/>
        <p:txBody>
          <a:bodyPr/>
          <a:lstStyle/>
          <a:p>
            <a:endParaRPr lang="fa-IR">
              <a:solidFill>
                <a:srgbClr val="94C600"/>
              </a:solidFill>
            </a:endParaRPr>
          </a:p>
        </p:txBody>
      </p:sp>
      <p:sp>
        <p:nvSpPr>
          <p:cNvPr id="6" name="Slide Number Placeholder 5"/>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6" name="Footer Placeholder 5"/>
          <p:cNvSpPr>
            <a:spLocks noGrp="1"/>
          </p:cNvSpPr>
          <p:nvPr>
            <p:ph type="ftr" sz="quarter" idx="11"/>
          </p:nvPr>
        </p:nvSpPr>
        <p:spPr/>
        <p:txBody>
          <a:bodyPr/>
          <a:lstStyle/>
          <a:p>
            <a:endParaRPr lang="fa-IR">
              <a:solidFill>
                <a:srgbClr val="94C600"/>
              </a:solidFill>
            </a:endParaRPr>
          </a:p>
        </p:txBody>
      </p:sp>
      <p:sp>
        <p:nvSpPr>
          <p:cNvPr id="7" name="Slide Number Placeholder 6"/>
          <p:cNvSpPr>
            <a:spLocks noGrp="1"/>
          </p:cNvSpPr>
          <p:nvPr>
            <p:ph type="sldNum" sz="quarter" idx="12"/>
          </p:nvPr>
        </p:nvSpPr>
        <p:spPr/>
        <p:txBody>
          <a:bodyPr/>
          <a:lstStyle/>
          <a:p>
            <a:fld id="{39A31FB6-193A-41AC-8540-EDD69AD5E741}" type="slidenum">
              <a:rPr lang="fa-IR" smtClean="0"/>
              <a:pPr/>
              <a:t>‹#›</a:t>
            </a:fld>
            <a:endParaRPr lang="fa-IR"/>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8" name="Footer Placeholder 7"/>
          <p:cNvSpPr>
            <a:spLocks noGrp="1"/>
          </p:cNvSpPr>
          <p:nvPr>
            <p:ph type="ftr" sz="quarter" idx="11"/>
          </p:nvPr>
        </p:nvSpPr>
        <p:spPr/>
        <p:txBody>
          <a:bodyPr/>
          <a:lstStyle/>
          <a:p>
            <a:endParaRPr lang="fa-IR">
              <a:solidFill>
                <a:srgbClr val="94C600"/>
              </a:solidFill>
            </a:endParaRPr>
          </a:p>
        </p:txBody>
      </p:sp>
      <p:sp>
        <p:nvSpPr>
          <p:cNvPr id="9" name="Slide Number Placeholder 8"/>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4" name="Footer Placeholder 3"/>
          <p:cNvSpPr>
            <a:spLocks noGrp="1"/>
          </p:cNvSpPr>
          <p:nvPr>
            <p:ph type="ftr" sz="quarter" idx="11"/>
          </p:nvPr>
        </p:nvSpPr>
        <p:spPr/>
        <p:txBody>
          <a:bodyPr/>
          <a:lstStyle/>
          <a:p>
            <a:endParaRPr lang="fa-IR">
              <a:solidFill>
                <a:srgbClr val="94C600"/>
              </a:solidFill>
            </a:endParaRPr>
          </a:p>
        </p:txBody>
      </p:sp>
      <p:sp>
        <p:nvSpPr>
          <p:cNvPr id="5" name="Slide Number Placeholder 4"/>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3" name="Footer Placeholder 2"/>
          <p:cNvSpPr>
            <a:spLocks noGrp="1"/>
          </p:cNvSpPr>
          <p:nvPr>
            <p:ph type="ftr" sz="quarter" idx="11"/>
          </p:nvPr>
        </p:nvSpPr>
        <p:spPr/>
        <p:txBody>
          <a:bodyPr/>
          <a:lstStyle/>
          <a:p>
            <a:endParaRPr lang="fa-IR">
              <a:solidFill>
                <a:srgbClr val="94C600"/>
              </a:solidFill>
            </a:endParaRPr>
          </a:p>
        </p:txBody>
      </p:sp>
      <p:sp>
        <p:nvSpPr>
          <p:cNvPr id="4" name="Slide Number Placeholder 3"/>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43"/>
          <p:cNvGrpSpPr/>
          <p:nvPr/>
        </p:nvGrpSpPr>
        <p:grpSpPr>
          <a:xfrm>
            <a:off x="-382404" y="0"/>
            <a:ext cx="9932332" cy="6858000"/>
            <a:chOff x="-382404" y="0"/>
            <a:chExt cx="9932332" cy="6858000"/>
          </a:xfrm>
        </p:grpSpPr>
        <p:grpSp>
          <p:nvGrpSpPr>
            <p:cNvPr id="9" name="Group 44"/>
            <p:cNvGrpSpPr/>
            <p:nvPr/>
          </p:nvGrpSpPr>
          <p:grpSpPr>
            <a:xfrm>
              <a:off x="0" y="0"/>
              <a:ext cx="9144000" cy="6858000"/>
              <a:chOff x="0" y="0"/>
              <a:chExt cx="9144000" cy="6858000"/>
            </a:xfrm>
          </p:grpSpPr>
          <p:grpSp>
            <p:nvGrpSpPr>
              <p:cNvPr id="10"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1"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2"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 name="Date Placeholder 4"/>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7" name="Slide Number Placeholder 6"/>
          <p:cNvSpPr>
            <a:spLocks noGrp="1"/>
          </p:cNvSpPr>
          <p:nvPr>
            <p:ph type="sldNum" sz="quarter" idx="12"/>
          </p:nvPr>
        </p:nvSpPr>
        <p:spPr/>
        <p:txBody>
          <a:bodyPr/>
          <a:lstStyle/>
          <a:p>
            <a:fld id="{39A31FB6-193A-41AC-8540-EDD69AD5E741}" type="slidenum">
              <a:rPr lang="fa-IR" smtClean="0"/>
              <a:pPr/>
              <a:t>‹#›</a:t>
            </a:fld>
            <a:endParaRPr lang="fa-I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fa-IR">
              <a:solidFill>
                <a:srgbClr val="94C600"/>
              </a:solidFill>
            </a:endParaRP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43"/>
          <p:cNvGrpSpPr/>
          <p:nvPr/>
        </p:nvGrpSpPr>
        <p:grpSpPr>
          <a:xfrm>
            <a:off x="-382404" y="0"/>
            <a:ext cx="9932332" cy="6858000"/>
            <a:chOff x="-382404" y="0"/>
            <a:chExt cx="9932332" cy="6858000"/>
          </a:xfrm>
        </p:grpSpPr>
        <p:grpSp>
          <p:nvGrpSpPr>
            <p:cNvPr id="9" name="Group 44"/>
            <p:cNvGrpSpPr/>
            <p:nvPr/>
          </p:nvGrpSpPr>
          <p:grpSpPr>
            <a:xfrm>
              <a:off x="0" y="0"/>
              <a:ext cx="9144000" cy="6858000"/>
              <a:chOff x="0" y="0"/>
              <a:chExt cx="9144000" cy="6858000"/>
            </a:xfrm>
          </p:grpSpPr>
          <p:grpSp>
            <p:nvGrpSpPr>
              <p:cNvPr id="10"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1"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2"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fa-IR">
              <a:solidFill>
                <a:srgbClr val="94C600"/>
              </a:solidFill>
            </a:endParaRPr>
          </a:p>
        </p:txBody>
      </p:sp>
      <p:sp>
        <p:nvSpPr>
          <p:cNvPr id="7" name="Slide Number Placeholder 6"/>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5" name="Footer Placeholder 4"/>
          <p:cNvSpPr>
            <a:spLocks noGrp="1"/>
          </p:cNvSpPr>
          <p:nvPr>
            <p:ph type="ftr" sz="quarter" idx="11"/>
          </p:nvPr>
        </p:nvSpPr>
        <p:spPr/>
        <p:txBody>
          <a:bodyPr/>
          <a:lstStyle/>
          <a:p>
            <a:endParaRPr lang="fa-IR">
              <a:solidFill>
                <a:srgbClr val="94C600"/>
              </a:solidFill>
            </a:endParaRPr>
          </a:p>
        </p:txBody>
      </p:sp>
      <p:sp>
        <p:nvSpPr>
          <p:cNvPr id="6" name="Slide Number Placeholder 5"/>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5D809F-8293-4D76-91CA-FF97D721D6B7}" type="datetimeFigureOut">
              <a:rPr lang="fa-IR" smtClean="0"/>
              <a:pPr/>
              <a:t>1438/09/02</a:t>
            </a:fld>
            <a:endParaRPr lang="fa-IR"/>
          </a:p>
        </p:txBody>
      </p:sp>
      <p:sp>
        <p:nvSpPr>
          <p:cNvPr id="5" name="Footer Placeholder 4"/>
          <p:cNvSpPr>
            <a:spLocks noGrp="1"/>
          </p:cNvSpPr>
          <p:nvPr>
            <p:ph type="ftr" sz="quarter" idx="11"/>
          </p:nvPr>
        </p:nvSpPr>
        <p:spPr/>
        <p:txBody>
          <a:bodyPr/>
          <a:lstStyle/>
          <a:p>
            <a:endParaRPr lang="fa-IR">
              <a:solidFill>
                <a:srgbClr val="94C600"/>
              </a:solidFill>
            </a:endParaRPr>
          </a:p>
        </p:txBody>
      </p:sp>
      <p:sp>
        <p:nvSpPr>
          <p:cNvPr id="6" name="Slide Number Placeholder 5"/>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8" name="Footer Placeholder 7"/>
          <p:cNvSpPr>
            <a:spLocks noGrp="1"/>
          </p:cNvSpPr>
          <p:nvPr>
            <p:ph type="ftr" sz="quarter" idx="11"/>
          </p:nvPr>
        </p:nvSpPr>
        <p:spPr/>
        <p:txBody>
          <a:bodyPr/>
          <a:lstStyle>
            <a:extLst/>
          </a:lstStyle>
          <a:p>
            <a:endParaRPr lang="en-US">
              <a:solidFill>
                <a:srgbClr val="E9E5DC">
                  <a:shade val="50000"/>
                </a:srgbClr>
              </a:solidFill>
            </a:endParaRPr>
          </a:p>
        </p:txBody>
      </p:sp>
      <p:sp>
        <p:nvSpPr>
          <p:cNvPr id="11" name="Slide Number Placeholder 10"/>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5" name="Footer Placeholder 4"/>
          <p:cNvSpPr>
            <a:spLocks noGrp="1"/>
          </p:cNvSpPr>
          <p:nvPr>
            <p:ph type="ftr" sz="quarter" idx="11"/>
          </p:nvPr>
        </p:nvSpPr>
        <p:spPr/>
        <p:txBody>
          <a:bodyPr/>
          <a:lstStyle>
            <a:extLst/>
          </a:lstStyle>
          <a:p>
            <a:endParaRPr lang="en-US">
              <a:solidFill>
                <a:srgbClr val="E9E5DC">
                  <a:shade val="50000"/>
                </a:srgbClr>
              </a:solidFill>
            </a:endParaRPr>
          </a:p>
        </p:txBody>
      </p:sp>
      <p:sp>
        <p:nvSpPr>
          <p:cNvPr id="6" name="Slide Number Placeholder 5"/>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5" name="Footer Placeholder 4"/>
          <p:cNvSpPr>
            <a:spLocks noGrp="1"/>
          </p:cNvSpPr>
          <p:nvPr>
            <p:ph type="ftr" sz="quarter" idx="11"/>
          </p:nvPr>
        </p:nvSpPr>
        <p:spPr/>
        <p:txBody>
          <a:bodyPr/>
          <a:lstStyle>
            <a:extLst/>
          </a:lstStyle>
          <a:p>
            <a:endParaRPr lang="en-US">
              <a:solidFill>
                <a:srgbClr val="E9E5DC">
                  <a:shade val="50000"/>
                </a:srgbClr>
              </a:solidFill>
            </a:endParaRPr>
          </a:p>
        </p:txBody>
      </p:sp>
      <p:sp>
        <p:nvSpPr>
          <p:cNvPr id="6" name="Slide Number Placeholder 5"/>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6" name="Footer Placeholder 5"/>
          <p:cNvSpPr>
            <a:spLocks noGrp="1"/>
          </p:cNvSpPr>
          <p:nvPr>
            <p:ph type="ftr" sz="quarter" idx="11"/>
          </p:nvPr>
        </p:nvSpPr>
        <p:spPr/>
        <p:txBody>
          <a:bodyPr/>
          <a:lstStyle>
            <a:extLst/>
          </a:lstStyle>
          <a:p>
            <a:endParaRPr lang="en-US">
              <a:solidFill>
                <a:srgbClr val="E9E5DC">
                  <a:shade val="50000"/>
                </a:srgbClr>
              </a:solidFill>
            </a:endParaRPr>
          </a:p>
        </p:txBody>
      </p:sp>
      <p:sp>
        <p:nvSpPr>
          <p:cNvPr id="7" name="Slide Number Placeholder 6"/>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8" name="Footer Placeholder 7"/>
          <p:cNvSpPr>
            <a:spLocks noGrp="1"/>
          </p:cNvSpPr>
          <p:nvPr>
            <p:ph type="ftr" sz="quarter" idx="11"/>
          </p:nvPr>
        </p:nvSpPr>
        <p:spPr/>
        <p:txBody>
          <a:bodyPr/>
          <a:lstStyle>
            <a:extLst/>
          </a:lstStyle>
          <a:p>
            <a:endParaRPr lang="en-US">
              <a:solidFill>
                <a:srgbClr val="E9E5DC">
                  <a:shade val="50000"/>
                </a:srgbClr>
              </a:solidFill>
            </a:endParaRPr>
          </a:p>
        </p:txBody>
      </p:sp>
      <p:sp>
        <p:nvSpPr>
          <p:cNvPr id="9" name="Slide Number Placeholder 8"/>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4" name="Footer Placeholder 3"/>
          <p:cNvSpPr>
            <a:spLocks noGrp="1"/>
          </p:cNvSpPr>
          <p:nvPr>
            <p:ph type="ftr" sz="quarter" idx="11"/>
          </p:nvPr>
        </p:nvSpPr>
        <p:spPr/>
        <p:txBody>
          <a:bodyPr/>
          <a:lstStyle>
            <a:extLst/>
          </a:lstStyle>
          <a:p>
            <a:endParaRPr lang="en-US">
              <a:solidFill>
                <a:srgbClr val="E9E5DC">
                  <a:shade val="50000"/>
                </a:srgbClr>
              </a:solidFill>
            </a:endParaRPr>
          </a:p>
        </p:txBody>
      </p:sp>
      <p:sp>
        <p:nvSpPr>
          <p:cNvPr id="5" name="Slide Number Placeholder 4"/>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Date Placeholder 1"/>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3" name="Footer Placeholder 2"/>
          <p:cNvSpPr>
            <a:spLocks noGrp="1"/>
          </p:cNvSpPr>
          <p:nvPr>
            <p:ph type="ftr" sz="quarter" idx="11"/>
          </p:nvPr>
        </p:nvSpPr>
        <p:spPr/>
        <p:txBody>
          <a:bodyPr/>
          <a:lstStyle>
            <a:extLst/>
          </a:lstStyle>
          <a:p>
            <a:endParaRPr lang="en-US">
              <a:solidFill>
                <a:srgbClr val="E9E5DC">
                  <a:shade val="50000"/>
                </a:srgbClr>
              </a:solidFill>
            </a:endParaRPr>
          </a:p>
        </p:txBody>
      </p:sp>
      <p:sp>
        <p:nvSpPr>
          <p:cNvPr id="4" name="Slide Number Placeholder 3"/>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6" name="Footer Placeholder 5"/>
          <p:cNvSpPr>
            <a:spLocks noGrp="1"/>
          </p:cNvSpPr>
          <p:nvPr>
            <p:ph type="ftr" sz="quarter" idx="11"/>
          </p:nvPr>
        </p:nvSpPr>
        <p:spPr/>
        <p:txBody>
          <a:bodyPr/>
          <a:lstStyle>
            <a:extLst/>
          </a:lstStyle>
          <a:p>
            <a:endParaRPr lang="en-US">
              <a:solidFill>
                <a:srgbClr val="E9E5DC">
                  <a:shade val="50000"/>
                </a:srgbClr>
              </a:solidFill>
            </a:endParaRPr>
          </a:p>
        </p:txBody>
      </p:sp>
      <p:sp>
        <p:nvSpPr>
          <p:cNvPr id="7" name="Slide Number Placeholder 6"/>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6" name="Footer Placeholder 5"/>
          <p:cNvSpPr>
            <a:spLocks noGrp="1"/>
          </p:cNvSpPr>
          <p:nvPr>
            <p:ph type="ftr" sz="quarter" idx="11"/>
          </p:nvPr>
        </p:nvSpPr>
        <p:spPr/>
        <p:txBody>
          <a:bodyPr/>
          <a:lstStyle>
            <a:extLst/>
          </a:lstStyle>
          <a:p>
            <a:endParaRPr lang="en-US">
              <a:solidFill>
                <a:srgbClr val="E9E5DC">
                  <a:shade val="50000"/>
                </a:srgbClr>
              </a:solidFill>
            </a:endParaRPr>
          </a:p>
        </p:txBody>
      </p:sp>
      <p:sp>
        <p:nvSpPr>
          <p:cNvPr id="7" name="Slide Number Placeholder 6"/>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a:t>
            </a: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5" name="Footer Placeholder 4"/>
          <p:cNvSpPr>
            <a:spLocks noGrp="1"/>
          </p:cNvSpPr>
          <p:nvPr>
            <p:ph type="ftr" sz="quarter" idx="11"/>
          </p:nvPr>
        </p:nvSpPr>
        <p:spPr/>
        <p:txBody>
          <a:bodyPr/>
          <a:lstStyle>
            <a:extLst/>
          </a:lstStyle>
          <a:p>
            <a:endParaRPr lang="en-US">
              <a:solidFill>
                <a:srgbClr val="E9E5DC">
                  <a:shade val="50000"/>
                </a:srgbClr>
              </a:solidFill>
            </a:endParaRPr>
          </a:p>
        </p:txBody>
      </p:sp>
      <p:sp>
        <p:nvSpPr>
          <p:cNvPr id="6" name="Slide Number Placeholder 5"/>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5" name="Footer Placeholder 4"/>
          <p:cNvSpPr>
            <a:spLocks noGrp="1"/>
          </p:cNvSpPr>
          <p:nvPr>
            <p:ph type="ftr" sz="quarter" idx="11"/>
          </p:nvPr>
        </p:nvSpPr>
        <p:spPr/>
        <p:txBody>
          <a:bodyPr/>
          <a:lstStyle>
            <a:extLst/>
          </a:lstStyle>
          <a:p>
            <a:endParaRPr lang="en-US">
              <a:solidFill>
                <a:srgbClr val="E9E5DC">
                  <a:shade val="50000"/>
                </a:srgbClr>
              </a:solidFill>
            </a:endParaRPr>
          </a:p>
        </p:txBody>
      </p:sp>
      <p:sp>
        <p:nvSpPr>
          <p:cNvPr id="6" name="Slide Number Placeholder 5"/>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chemeClr val="bg2"/>
            </a:solidFill>
            <a:ln w="9525">
              <a:noFill/>
              <a:miter lim="800000"/>
              <a:headEnd/>
              <a:tailEnd/>
            </a:ln>
            <a:effectLst/>
          </p:spPr>
          <p:txBody>
            <a:bodyPr wrap="none" anchor="ctr"/>
            <a:lstStyle/>
            <a:p>
              <a:pPr fontAlgn="base">
                <a:spcBef>
                  <a:spcPct val="0"/>
                </a:spcBef>
                <a:spcAft>
                  <a:spcPct val="0"/>
                </a:spcAft>
                <a:defRPr/>
              </a:pPr>
              <a:endParaRPr lang="en-US">
                <a:solidFill>
                  <a:srgbClr val="000000"/>
                </a:solidFill>
              </a:endParaRPr>
            </a:p>
          </p:txBody>
        </p:sp>
        <p:sp>
          <p:nvSpPr>
            <p:cNvPr id="6" name="Rectangle 9"/>
            <p:cNvSpPr>
              <a:spLocks noChangeArrowheads="1"/>
            </p:cNvSpPr>
            <p:nvPr userDrawn="1"/>
          </p:nvSpPr>
          <p:spPr bwMode="auto">
            <a:xfrm>
              <a:off x="1952" y="1680"/>
              <a:ext cx="1808" cy="144"/>
            </a:xfrm>
            <a:prstGeom prst="rect">
              <a:avLst/>
            </a:prstGeom>
            <a:solidFill>
              <a:schemeClr val="accent1"/>
            </a:solidFill>
            <a:ln w="9525">
              <a:noFill/>
              <a:miter lim="800000"/>
              <a:headEnd/>
              <a:tailEnd/>
            </a:ln>
            <a:effectLst/>
          </p:spPr>
          <p:txBody>
            <a:bodyPr wrap="none" anchor="ctr"/>
            <a:lstStyle/>
            <a:p>
              <a:pPr fontAlgn="base">
                <a:spcBef>
                  <a:spcPct val="0"/>
                </a:spcBef>
                <a:spcAft>
                  <a:spcPct val="0"/>
                </a:spcAft>
                <a:defRPr/>
              </a:pPr>
              <a:endParaRPr lang="en-US">
                <a:solidFill>
                  <a:srgbClr val="000000"/>
                </a:solidFill>
              </a:endParaRPr>
            </a:p>
          </p:txBody>
        </p:sp>
        <p:sp>
          <p:nvSpPr>
            <p:cNvPr id="7" name="Rectangle 10"/>
            <p:cNvSpPr>
              <a:spLocks noChangeArrowheads="1"/>
            </p:cNvSpPr>
            <p:nvPr userDrawn="1"/>
          </p:nvSpPr>
          <p:spPr bwMode="auto">
            <a:xfrm>
              <a:off x="3760" y="1680"/>
              <a:ext cx="1808" cy="144"/>
            </a:xfrm>
            <a:prstGeom prst="rect">
              <a:avLst/>
            </a:prstGeom>
            <a:solidFill>
              <a:schemeClr val="tx2"/>
            </a:solidFill>
            <a:ln w="9525">
              <a:noFill/>
              <a:miter lim="800000"/>
              <a:headEnd/>
              <a:tailEnd/>
            </a:ln>
            <a:effectLst/>
          </p:spPr>
          <p:txBody>
            <a:bodyPr wrap="none" anchor="ctr"/>
            <a:lstStyle/>
            <a:p>
              <a:pPr fontAlgn="base">
                <a:spcBef>
                  <a:spcPct val="0"/>
                </a:spcBef>
                <a:spcAft>
                  <a:spcPct val="0"/>
                </a:spcAft>
                <a:defRPr/>
              </a:pPr>
              <a:endParaRPr lang="en-US">
                <a:solidFill>
                  <a:srgbClr val="000000"/>
                </a:solidFill>
              </a:endParaRPr>
            </a:p>
          </p:txBody>
        </p:sp>
      </p:grpSp>
      <p:sp>
        <p:nvSpPr>
          <p:cNvPr id="98306" name="Rectangle 2"/>
          <p:cNvSpPr>
            <a:spLocks noGrp="1" noChangeArrowheads="1"/>
          </p:cNvSpPr>
          <p:nvPr>
            <p:ph type="ctrTitle"/>
          </p:nvPr>
        </p:nvSpPr>
        <p:spPr>
          <a:xfrm>
            <a:off x="685800" y="685800"/>
            <a:ext cx="7772400" cy="2127250"/>
          </a:xfrm>
        </p:spPr>
        <p:txBody>
          <a:bodyPr/>
          <a:lstStyle>
            <a:lvl1pPr algn="ctr">
              <a:defRPr sz="5800"/>
            </a:lvl1pPr>
          </a:lstStyle>
          <a:p>
            <a:r>
              <a:rPr lang="en-US"/>
              <a:t>Click to edit Master title style</a:t>
            </a:r>
          </a:p>
        </p:txBody>
      </p:sp>
      <p:sp>
        <p:nvSpPr>
          <p:cNvPr id="98307"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p>
        </p:txBody>
      </p:sp>
      <p:sp>
        <p:nvSpPr>
          <p:cNvPr id="8" name="Rectangle 4"/>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9" name="Rectangle 5"/>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10" name="Rectangle 6"/>
          <p:cNvSpPr>
            <a:spLocks noGrp="1" noChangeArrowheads="1"/>
          </p:cNvSpPr>
          <p:nvPr>
            <p:ph type="sldNum" sz="quarter" idx="12"/>
          </p:nvPr>
        </p:nvSpPr>
        <p:spPr/>
        <p:txBody>
          <a:bodyPr/>
          <a:lstStyle>
            <a:lvl1pPr>
              <a:defRPr/>
            </a:lvl1pPr>
          </a:lstStyle>
          <a:p>
            <a:pPr>
              <a:defRPr/>
            </a:pPr>
            <a:fld id="{679E2D57-EF76-4A9D-B214-970379181B9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434115256"/>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DABC4D2-C973-4EF3-8419-E05F871FDE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994244749"/>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D8954C2-47F6-4EDE-90C6-8B2033ED889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95816776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1658515-B508-4856-944F-89B3E422E89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70852013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0776A62-D1B0-4260-8B31-39B6B3E80A0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019492567"/>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64003E1-FE26-4809-BB9A-5CC6902575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174184375"/>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8A4FC40-71F4-4C04-8E55-D2F70E53504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79356159"/>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566B6F-C50B-4607-B7B3-2C76734646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5314274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6" name="Rectangle 8"/>
          <p:cNvSpPr>
            <a:spLocks noGrp="1" noChangeArrowheads="1"/>
          </p:cNvSpPr>
          <p:nvPr>
            <p:ph type="sldNum" sz="quarter" idx="11"/>
          </p:nvPr>
        </p:nvSpPr>
        <p:spPr/>
        <p:txBody>
          <a:bodyPr/>
          <a:lstStyle>
            <a:lvl1pPr>
              <a:defRPr/>
            </a:lvl1pPr>
          </a:lstStyle>
          <a:p>
            <a:pPr>
              <a:defRPr/>
            </a:pPr>
            <a:fld id="{B1556D93-7AF3-4C04-848B-C1C1AB513829}"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B176223-73AC-45F2-92DE-E0E9263B26E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70422778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71812AF-7F28-4BAD-93D4-A4C5A157B0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269208090"/>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4CF38CF-EAE2-4A97-BE4F-CE981C029EC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9763601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6" name="Rectangle 8"/>
          <p:cNvSpPr>
            <a:spLocks noGrp="1" noChangeArrowheads="1"/>
          </p:cNvSpPr>
          <p:nvPr>
            <p:ph type="sldNum" sz="quarter" idx="11"/>
          </p:nvPr>
        </p:nvSpPr>
        <p:spPr/>
        <p:txBody>
          <a:bodyPr/>
          <a:lstStyle>
            <a:lvl1pPr>
              <a:defRPr/>
            </a:lvl1pPr>
          </a:lstStyle>
          <a:p>
            <a:pPr>
              <a:defRPr/>
            </a:pPr>
            <a:fld id="{F61AD1AC-BD14-47FF-8689-F50E0C05312C}"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pPr>
              <a:defRPr/>
            </a:pPr>
            <a:fld id="{DD617F39-4889-44D3-81CC-AD2AAF36BB2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5" name="Rectangle 8"/>
          <p:cNvSpPr>
            <a:spLocks noGrp="1" noChangeArrowheads="1"/>
          </p:cNvSpPr>
          <p:nvPr>
            <p:ph type="sldNum" sz="quarter" idx="11"/>
          </p:nvPr>
        </p:nvSpPr>
        <p:spPr/>
        <p:txBody>
          <a:bodyPr/>
          <a:lstStyle>
            <a:lvl1pPr>
              <a:defRPr/>
            </a:lvl1pPr>
          </a:lstStyle>
          <a:p>
            <a:pPr>
              <a:defRPr/>
            </a:pPr>
            <a:fld id="{4C6A023E-A622-4ACC-A2AF-1339A1D6B5FF}"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6" name="Rectangle 8"/>
          <p:cNvSpPr>
            <a:spLocks noGrp="1" noChangeArrowheads="1"/>
          </p:cNvSpPr>
          <p:nvPr>
            <p:ph type="sldNum" sz="quarter" idx="11"/>
          </p:nvPr>
        </p:nvSpPr>
        <p:spPr/>
        <p:txBody>
          <a:bodyPr/>
          <a:lstStyle>
            <a:lvl1pPr>
              <a:defRPr/>
            </a:lvl1pPr>
          </a:lstStyle>
          <a:p>
            <a:pPr>
              <a:defRPr/>
            </a:pPr>
            <a:fld id="{4B4FAB29-7E17-47BB-9B6E-644F148679CD}"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5" name="Rectangle 8"/>
          <p:cNvSpPr>
            <a:spLocks noGrp="1" noChangeArrowheads="1"/>
          </p:cNvSpPr>
          <p:nvPr>
            <p:ph type="sldNum" sz="quarter" idx="11"/>
          </p:nvPr>
        </p:nvSpPr>
        <p:spPr/>
        <p:txBody>
          <a:bodyPr/>
          <a:lstStyle>
            <a:lvl1pPr>
              <a:defRPr/>
            </a:lvl1pPr>
          </a:lstStyle>
          <a:p>
            <a:pPr>
              <a:defRPr/>
            </a:pPr>
            <a:fld id="{DDF62899-C049-49FC-88FF-1F56EC465149}"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r>
              <a:rPr lang="en-US">
                <a:solidFill>
                  <a:srgbClr val="000000"/>
                </a:solidFill>
              </a:rPr>
              <a:t>Dr.Ravari</a:t>
            </a:r>
          </a:p>
        </p:txBody>
      </p:sp>
      <p:sp>
        <p:nvSpPr>
          <p:cNvPr id="3" name="Rectangle 8"/>
          <p:cNvSpPr>
            <a:spLocks noGrp="1" noChangeArrowheads="1"/>
          </p:cNvSpPr>
          <p:nvPr>
            <p:ph type="sldNum" sz="quarter" idx="11"/>
          </p:nvPr>
        </p:nvSpPr>
        <p:spPr/>
        <p:txBody>
          <a:bodyPr/>
          <a:lstStyle>
            <a:lvl1pPr>
              <a:defRPr/>
            </a:lvl1pPr>
          </a:lstStyle>
          <a:p>
            <a:pPr>
              <a:defRPr/>
            </a:pPr>
            <a:fld id="{B88FF5FA-A742-4320-AEB1-25B708CE1FC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404C5517-214E-4888-A3B0-ACCAB98B5DCC}"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7620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 name="Date Placeholder 2"/>
          <p:cNvSpPr txBox="1">
            <a:spLocks/>
          </p:cNvSpPr>
          <p:nvPr userDrawn="1"/>
        </p:nvSpPr>
        <p:spPr>
          <a:xfrm>
            <a:off x="7467600" y="64008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t>Dr.Ravari</a:t>
            </a:r>
          </a:p>
        </p:txBody>
      </p:sp>
      <p:sp>
        <p:nvSpPr>
          <p:cNvPr id="8" name="Rectangle 7"/>
          <p:cNvSpPr>
            <a:spLocks noGrp="1" noChangeArrowheads="1"/>
          </p:cNvSpPr>
          <p:nvPr>
            <p:ph type="sldNum" sz="quarter" idx="11"/>
          </p:nvPr>
        </p:nvSpPr>
        <p:spPr/>
        <p:txBody>
          <a:bodyPr/>
          <a:lstStyle>
            <a:lvl1pPr rtl="0">
              <a:defRPr sz="1400"/>
            </a:lvl1pPr>
          </a:lstStyle>
          <a:p>
            <a:pPr>
              <a:defRPr/>
            </a:pPr>
            <a:fld id="{CADC1C2A-B905-4CD7-AC2D-19447E5DFFAF}" type="slidenum">
              <a:rPr lang="ar-SA"/>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8"/>
          <p:cNvSpPr>
            <a:spLocks noGrp="1" noChangeArrowheads="1"/>
          </p:cNvSpPr>
          <p:nvPr>
            <p:ph type="sldNum" sz="quarter" idx="10"/>
          </p:nvPr>
        </p:nvSpPr>
        <p:spPr/>
        <p:txBody>
          <a:bodyPr/>
          <a:lstStyle>
            <a:lvl1pPr>
              <a:defRPr sz="1050">
                <a:solidFill>
                  <a:srgbClr val="FFFFFF"/>
                </a:solidFill>
              </a:defRPr>
            </a:lvl1pPr>
          </a:lstStyle>
          <a:p>
            <a:pPr>
              <a:defRPr/>
            </a:pP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p:txBody>
          <a:bodyPr/>
          <a:lstStyle>
            <a:lvl1pPr>
              <a:defRPr/>
            </a:lvl1pPr>
          </a:lstStyle>
          <a:p>
            <a:pPr>
              <a:defRPr/>
            </a:pPr>
            <a:fld id="{D48E698E-7505-4AA6-9149-222EFEEB0A4B}" type="slidenum">
              <a:rPr lang="ar-SA"/>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FD66D39C-D65A-4FBC-99E7-7EC3CAF63BBD}" type="slidenum">
              <a:rPr lang="ar-SA"/>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t>Dr.Ravari</a:t>
            </a:r>
          </a:p>
        </p:txBody>
      </p:sp>
      <p:sp>
        <p:nvSpPr>
          <p:cNvPr id="8" name="Rectangle 7"/>
          <p:cNvSpPr>
            <a:spLocks noGrp="1" noChangeArrowheads="1"/>
          </p:cNvSpPr>
          <p:nvPr>
            <p:ph type="sldNum" sz="quarter" idx="11"/>
          </p:nvPr>
        </p:nvSpPr>
        <p:spPr/>
        <p:txBody>
          <a:bodyPr/>
          <a:lstStyle>
            <a:lvl1pPr>
              <a:defRPr/>
            </a:lvl1pPr>
          </a:lstStyle>
          <a:p>
            <a:pPr>
              <a:defRPr/>
            </a:pPr>
            <a:fld id="{154F2F8A-0C22-4246-AC23-A2CA3FED2D63}" type="slidenum">
              <a:rPr lang="ar-SA"/>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r>
              <a:rPr lang="en-US"/>
              <a:t>Dr.Ravari</a:t>
            </a:r>
          </a:p>
        </p:txBody>
      </p:sp>
      <p:sp>
        <p:nvSpPr>
          <p:cNvPr id="4" name="Rectangle 8"/>
          <p:cNvSpPr>
            <a:spLocks noGrp="1" noChangeArrowheads="1"/>
          </p:cNvSpPr>
          <p:nvPr>
            <p:ph type="sldNum" sz="quarter" idx="11"/>
          </p:nvPr>
        </p:nvSpPr>
        <p:spPr/>
        <p:txBody>
          <a:bodyPr/>
          <a:lstStyle>
            <a:lvl1pPr>
              <a:defRPr/>
            </a:lvl1pPr>
          </a:lstStyle>
          <a:p>
            <a:pPr>
              <a:defRPr/>
            </a:pPr>
            <a:fld id="{D4E8E5E1-DBCA-4CD1-9894-6208FC0330F1}" type="slidenum">
              <a:rPr lang="ar-SA"/>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3" name="Rectangle 6"/>
          <p:cNvSpPr>
            <a:spLocks noGrp="1" noChangeArrowheads="1"/>
          </p:cNvSpPr>
          <p:nvPr>
            <p:ph type="dt" sz="half" idx="10"/>
          </p:nvPr>
        </p:nvSpPr>
        <p:spPr/>
        <p:txBody>
          <a:bodyPr/>
          <a:lstStyle>
            <a:lvl1pPr>
              <a:defRPr sz="1100">
                <a:solidFill>
                  <a:srgbClr val="FFFFFF"/>
                </a:solidFill>
              </a:defRPr>
            </a:lvl1pPr>
          </a:lstStyle>
          <a:p>
            <a:pPr>
              <a:defRPr/>
            </a:pPr>
            <a:r>
              <a:rPr lang="en-US"/>
              <a:t>Dr.Ravari</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150E7A1F-13AC-491B-933B-7F5A7228A697}" type="slidenum">
              <a:rPr lang="ar-SA"/>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a:t>Dr.Ravari</a:t>
            </a:r>
          </a:p>
        </p:txBody>
      </p:sp>
      <p:sp>
        <p:nvSpPr>
          <p:cNvPr id="6" name="Rectangle 7"/>
          <p:cNvSpPr>
            <a:spLocks noGrp="1" noChangeArrowheads="1"/>
          </p:cNvSpPr>
          <p:nvPr>
            <p:ph type="ftr" sz="quarter" idx="11"/>
          </p:nvPr>
        </p:nvSpPr>
        <p:spPr>
          <a:ln/>
        </p:spPr>
        <p:txBody>
          <a:bodyPr/>
          <a:lstStyle>
            <a:lvl1pPr>
              <a:defRPr/>
            </a:lvl1pPr>
          </a:lstStyle>
          <a:p>
            <a:pPr>
              <a:defRPr/>
            </a:pPr>
            <a:r>
              <a:rPr lang="en-US"/>
              <a:t>WBW 2007</a:t>
            </a:r>
          </a:p>
        </p:txBody>
      </p:sp>
      <p:sp>
        <p:nvSpPr>
          <p:cNvPr id="7" name="Rectangle 8"/>
          <p:cNvSpPr>
            <a:spLocks noGrp="1" noChangeArrowheads="1"/>
          </p:cNvSpPr>
          <p:nvPr>
            <p:ph type="sldNum" sz="quarter" idx="12"/>
          </p:nvPr>
        </p:nvSpPr>
        <p:spPr>
          <a:ln/>
        </p:spPr>
        <p:txBody>
          <a:bodyPr/>
          <a:lstStyle>
            <a:lvl1pPr>
              <a:defRPr/>
            </a:lvl1pPr>
          </a:lstStyle>
          <a:p>
            <a:pPr>
              <a:defRPr/>
            </a:pPr>
            <a:fld id="{FA5B6ADD-DCD5-4D4E-968A-42466D665DEC}" type="slidenum">
              <a:rPr lang="ar-SA"/>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0B7C2143-110A-4FBF-AFDC-27D0A0E3DCF4}"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118B4100-6A7D-48EC-B428-22E3D02DDC9B}"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43B76A13-8DF4-4369-9F46-7C4BD9D1404E}" type="slidenum">
              <a:rPr lang="ar-SA"/>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showMasterPhAnim="0" type="chart" preserve="1">
  <p:cSld name="Title and Chart">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p:nvPicPr>
        <p:blipFill>
          <a:blip r:embed="rId2" cstate="print"/>
          <a:srcRect/>
          <a:stretch>
            <a:fillRect/>
          </a:stretch>
        </p:blipFill>
        <p:spPr bwMode="auto">
          <a:xfrm>
            <a:off x="76200" y="381000"/>
            <a:ext cx="914400" cy="717550"/>
          </a:xfrm>
          <a:prstGeom prst="rect">
            <a:avLst/>
          </a:prstGeom>
          <a:noFill/>
          <a:ln w="9525">
            <a:noFill/>
            <a:miter lim="800000"/>
            <a:headEnd/>
            <a:tailEnd/>
          </a:ln>
        </p:spPr>
      </p:pic>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7" name="Rectangle 6"/>
          <p:cNvSpPr>
            <a:spLocks noGrp="1" noChangeArrowheads="1"/>
          </p:cNvSpPr>
          <p:nvPr>
            <p:ph type="dt" sz="half" idx="10"/>
          </p:nvPr>
        </p:nvSpPr>
        <p:spPr/>
        <p:txBody>
          <a:bodyPr/>
          <a:lstStyle>
            <a:lvl1pPr>
              <a:defRPr/>
            </a:lvl1pPr>
          </a:lstStyle>
          <a:p>
            <a:pPr>
              <a:defRPr/>
            </a:pPr>
            <a:r>
              <a:rPr lang="en-US"/>
              <a:t>Dr.Ravari</a:t>
            </a:r>
          </a:p>
        </p:txBody>
      </p:sp>
      <p:sp>
        <p:nvSpPr>
          <p:cNvPr id="8" name="Rectangle 8"/>
          <p:cNvSpPr>
            <a:spLocks noGrp="1" noChangeArrowheads="1"/>
          </p:cNvSpPr>
          <p:nvPr>
            <p:ph type="sldNum" sz="quarter" idx="11"/>
          </p:nvPr>
        </p:nvSpPr>
        <p:spPr/>
        <p:txBody>
          <a:bodyPr/>
          <a:lstStyle>
            <a:lvl1pPr>
              <a:defRPr/>
            </a:lvl1pPr>
          </a:lstStyle>
          <a:p>
            <a:pPr>
              <a:defRPr/>
            </a:pPr>
            <a:fld id="{1F0DCA85-1BC1-4E3D-B686-DDB7FA7B9494}" type="slidenum">
              <a:rPr lang="ar-SA"/>
              <a:pPr>
                <a:defRPr/>
              </a:pPr>
              <a:t>‹#›</a:t>
            </a:fld>
            <a:endParaRPr 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p:txBody>
          <a:bodyPr/>
          <a:lstStyle>
            <a:lvl1pPr>
              <a:defRPr/>
            </a:lvl1pPr>
          </a:lstStyle>
          <a:p>
            <a:pPr>
              <a:defRPr/>
            </a:pPr>
            <a:r>
              <a:rPr lang="en-US"/>
              <a:t>Dr.Ravari</a:t>
            </a:r>
          </a:p>
        </p:txBody>
      </p:sp>
      <p:sp>
        <p:nvSpPr>
          <p:cNvPr id="7" name="Rectangle 8"/>
          <p:cNvSpPr>
            <a:spLocks noGrp="1" noChangeArrowheads="1"/>
          </p:cNvSpPr>
          <p:nvPr>
            <p:ph type="sldNum" sz="quarter" idx="11"/>
          </p:nvPr>
        </p:nvSpPr>
        <p:spPr/>
        <p:txBody>
          <a:bodyPr/>
          <a:lstStyle>
            <a:lvl1pPr>
              <a:defRPr/>
            </a:lvl1pPr>
          </a:lstStyle>
          <a:p>
            <a:pPr>
              <a:defRPr/>
            </a:pPr>
            <a:fld id="{02ED9A5B-921F-499F-ADC8-634F53110946}" type="slidenum">
              <a:rPr lang="ar-SA"/>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D91629C8-060E-43C0-B26A-546AA0CE2C59}" type="slidenum">
              <a:rPr lang="ar-SA"/>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0E051083-D387-4BA8-B7AA-2493EDD45EB7}" type="slidenum">
              <a:rPr lang="ar-SA"/>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t>Dr.Ravari</a:t>
            </a:r>
          </a:p>
        </p:txBody>
      </p:sp>
      <p:sp>
        <p:nvSpPr>
          <p:cNvPr id="3" name="Rectangle 8"/>
          <p:cNvSpPr>
            <a:spLocks noGrp="1" noChangeArrowheads="1"/>
          </p:cNvSpPr>
          <p:nvPr>
            <p:ph type="sldNum" sz="quarter" idx="11"/>
          </p:nvPr>
        </p:nvSpPr>
        <p:spPr/>
        <p:txBody>
          <a:bodyPr/>
          <a:lstStyle>
            <a:lvl1pPr>
              <a:defRPr/>
            </a:lvl1pPr>
          </a:lstStyle>
          <a:p>
            <a:pPr>
              <a:defRPr/>
            </a:pPr>
            <a:fld id="{FF703146-8D1B-4010-A091-CFA5AE4D56ED}" type="slidenum">
              <a:rPr lang="ar-SA"/>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7797419-FB60-4FBD-AD11-EDB6B32A7318}" type="slidenum">
              <a:rPr lang="ar-SA"/>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5"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dirty="0"/>
          </a:p>
        </p:txBody>
      </p:sp>
      <p:sp>
        <p:nvSpPr>
          <p:cNvPr id="6"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7"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2D3216F1-64E6-4191-9324-87FF0AAE1A14}" type="slidenum">
              <a:rPr lang="en-US"/>
              <a:pPr>
                <a:defRPr/>
              </a:pPr>
              <a:t>‹#›</a:t>
            </a:fld>
            <a:endParaRPr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userDrawn="1"/>
        </p:nvPicPr>
        <p:blipFill>
          <a:blip r:embed="rId2" cstate="print"/>
          <a:srcRect/>
          <a:stretch>
            <a:fillRect/>
          </a:stretch>
        </p:blipFill>
        <p:spPr bwMode="auto">
          <a:xfrm>
            <a:off x="76200" y="381000"/>
            <a:ext cx="914400" cy="71755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solidFill>
                  <a:srgbClr val="FFFFFF"/>
                </a:solidFill>
              </a:rPr>
              <a:t>Dr.Ravari</a:t>
            </a:r>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lvl1pPr>
          </a:lstStyle>
          <a:p>
            <a:pPr fontAlgn="base">
              <a:spcBef>
                <a:spcPct val="0"/>
              </a:spcBef>
              <a:spcAft>
                <a:spcPct val="0"/>
              </a:spcAft>
              <a:defRPr/>
            </a:pPr>
            <a:fld id="{52DC590B-6206-4F3A-A65C-14BC1AC79B19}"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chemeClr val="bg1"/>
                </a:solidFill>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sz="1050">
                <a:solidFill>
                  <a:schemeClr val="bg1"/>
                </a:solidFill>
              </a:defRPr>
            </a:lvl1pPr>
          </a:lstStyle>
          <a:p>
            <a:pPr fontAlgn="base">
              <a:spcBef>
                <a:spcPct val="0"/>
              </a:spcBef>
              <a:spcAft>
                <a:spcPct val="0"/>
              </a:spcAft>
              <a:defRPr/>
            </a:pPr>
            <a:endParaRPr lang="en-US">
              <a:solidFill>
                <a:srgbClr val="FFFFFF"/>
              </a:solidFill>
            </a:endParaRPr>
          </a:p>
        </p:txBody>
      </p:sp>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994F1ECD-BE34-4E97-8204-46DEEEB1FE82}"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8AC637F6-6160-4CE0-A313-AC319B07D20E}"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BD6D217B-C11D-4855-9AC9-CA31E9749521}"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B5F409AF-7496-44D7-987C-5E456D606800}"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7D833632-35EB-41A3-AF25-D23A9F486C9F}"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3F4D78BE-8248-4C96-9F9F-97B594A4C70E}"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74859574-B62B-4847-9CD1-49C4AF751A01}"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FAEEFDF2-783D-406D-BA96-1DAD910C686D}"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chemeClr val="bg1"/>
                </a:solidFill>
              </a:defRPr>
            </a:lvl1pPr>
          </a:lstStyle>
          <a:p>
            <a:pPr fontAlgn="base">
              <a:spcBef>
                <a:spcPct val="0"/>
              </a:spcBef>
              <a:spcAft>
                <a:spcPct val="0"/>
              </a:spcAft>
              <a:defRPr/>
            </a:pPr>
            <a:r>
              <a:rPr lang="en-US">
                <a:solidFill>
                  <a:srgbClr val="FFFFFF"/>
                </a:solidFill>
              </a:rPr>
              <a:t>WBW 2007</a:t>
            </a:r>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962A2245-423A-4B8C-8EEA-B0B8CB2A19EA}"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Tree>
  </p:cSld>
  <p:clrMapOvr>
    <a:masterClrMapping/>
  </p:clrMapOvr>
  <p:transition>
    <p:split orient="ver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userDrawn="1"/>
        </p:nvPicPr>
        <p:blipFill>
          <a:blip r:embed="rId2" cstate="print"/>
          <a:srcRect/>
          <a:stretch>
            <a:fillRect/>
          </a:stretch>
        </p:blipFill>
        <p:spPr bwMode="auto">
          <a:xfrm>
            <a:off x="76200" y="381000"/>
            <a:ext cx="914400" cy="71755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solidFill>
                  <a:srgbClr val="FFFFFF"/>
                </a:solidFill>
              </a:rPr>
              <a:t>Dr.Ravari</a:t>
            </a:r>
          </a:p>
        </p:txBody>
      </p:sp>
      <p:sp>
        <p:nvSpPr>
          <p:cNvPr id="8" name="Rectangle 7"/>
          <p:cNvSpPr>
            <a:spLocks noGrp="1" noChangeArrowheads="1"/>
          </p:cNvSpPr>
          <p:nvPr>
            <p:ph type="sldNum" sz="quarter" idx="11"/>
          </p:nvPr>
        </p:nvSpPr>
        <p:spPr/>
        <p:txBody>
          <a:bodyPr/>
          <a:lstStyle>
            <a:lvl1pPr rtl="0">
              <a:defRPr sz="1400"/>
            </a:lvl1pPr>
          </a:lstStyle>
          <a:p>
            <a:pPr>
              <a:defRPr/>
            </a:pPr>
            <a:fld id="{2724E2C6-089E-4D3F-9C3E-FF44F1402ECD}"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chemeClr val="bg1"/>
                </a:solidFill>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p:txBody>
          <a:bodyPr/>
          <a:lstStyle>
            <a:lvl1pPr>
              <a:defRPr sz="1050">
                <a:solidFill>
                  <a:schemeClr val="bg1"/>
                </a:solidFill>
              </a:defRPr>
            </a:lvl1pPr>
          </a:lstStyle>
          <a:p>
            <a:pPr>
              <a:defRPr/>
            </a:pPr>
            <a:r>
              <a:rPr lang="en-US">
                <a:solidFill>
                  <a:srgbClr val="FFFFFF"/>
                </a:solidFill>
              </a:rPr>
              <a:t>Dr. </a:t>
            </a:r>
            <a:r>
              <a:rPr lang="en-US" err="1">
                <a:solidFill>
                  <a:srgbClr val="FFFFFF"/>
                </a:solidFill>
              </a:rPr>
              <a:t>Ravari</a:t>
            </a:r>
            <a:r>
              <a:rPr lang="en-US">
                <a:solidFill>
                  <a:srgbClr val="FFFFFF"/>
                </a:solidFill>
              </a:rPr>
              <a:t> 2012 </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ln/>
        </p:spPr>
        <p:txBody>
          <a:bodyPr/>
          <a:lstStyle>
            <a:lvl1pPr>
              <a:defRPr/>
            </a:lvl1pPr>
          </a:lstStyle>
          <a:p>
            <a:pPr>
              <a:defRPr/>
            </a:pPr>
            <a:fld id="{1AB7750A-ACD2-4B33-8E26-EBE4610844CB}"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ln/>
        </p:spPr>
        <p:txBody>
          <a:bodyPr/>
          <a:lstStyle>
            <a:lvl1pPr>
              <a:defRPr/>
            </a:lvl1pPr>
          </a:lstStyle>
          <a:p>
            <a:pPr>
              <a:defRPr/>
            </a:pPr>
            <a:fld id="{EE244CFB-E1AB-45DB-A4F9-4587A00CBDFE}"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solidFill>
                  <a:srgbClr val="FFFFFF"/>
                </a:solidFill>
              </a:rPr>
              <a:t>Dr.Ravari</a:t>
            </a:r>
          </a:p>
        </p:txBody>
      </p:sp>
      <p:sp>
        <p:nvSpPr>
          <p:cNvPr id="8" name="Rectangle 7"/>
          <p:cNvSpPr>
            <a:spLocks noGrp="1" noChangeArrowheads="1"/>
          </p:cNvSpPr>
          <p:nvPr>
            <p:ph type="sldNum" sz="quarter" idx="11"/>
          </p:nvPr>
        </p:nvSpPr>
        <p:spPr/>
        <p:txBody>
          <a:bodyPr/>
          <a:lstStyle>
            <a:lvl1pPr>
              <a:defRPr/>
            </a:lvl1pPr>
          </a:lstStyle>
          <a:p>
            <a:pPr>
              <a:defRPr/>
            </a:pPr>
            <a:fld id="{83BEE62B-137D-46D9-BFA8-D405D6BB6710}"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ln/>
        </p:spPr>
        <p:txBody>
          <a:bodyPr/>
          <a:lstStyle>
            <a:lvl1pPr>
              <a:defRPr/>
            </a:lvl1pPr>
          </a:lstStyle>
          <a:p>
            <a:pPr>
              <a:defRPr/>
            </a:pPr>
            <a:fld id="{8130CA55-28E9-4647-B9BE-D02FD7C9CC78}"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ln/>
        </p:spPr>
        <p:txBody>
          <a:bodyPr/>
          <a:lstStyle>
            <a:lvl1pPr>
              <a:defRPr/>
            </a:lvl1pPr>
          </a:lstStyle>
          <a:p>
            <a:pPr>
              <a:defRPr/>
            </a:pPr>
            <a:fld id="{93C5000D-3C7E-4D4E-A5A2-3D078C8568C8}"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ln/>
        </p:spPr>
        <p:txBody>
          <a:bodyPr/>
          <a:lstStyle>
            <a:lvl1pPr>
              <a:defRPr/>
            </a:lvl1pPr>
          </a:lstStyle>
          <a:p>
            <a:pPr>
              <a:defRPr/>
            </a:pPr>
            <a:fld id="{0671BDF1-BDDA-492F-9A86-F7132C933FD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ln/>
        </p:spPr>
        <p:txBody>
          <a:bodyPr/>
          <a:lstStyle>
            <a:lvl1pPr>
              <a:defRPr/>
            </a:lvl1pPr>
          </a:lstStyle>
          <a:p>
            <a:pPr>
              <a:defRPr/>
            </a:pPr>
            <a:fld id="{E870E127-3411-4C2B-9DB1-C62009238AA5}"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4"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ln/>
        </p:spPr>
        <p:txBody>
          <a:bodyPr/>
          <a:lstStyle>
            <a:lvl1pPr>
              <a:defRPr/>
            </a:lvl1pPr>
          </a:lstStyle>
          <a:p>
            <a:pPr>
              <a:defRPr/>
            </a:pPr>
            <a:fld id="{6C604731-3205-4D35-9E8F-FC56B962D147}"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5" name="Rectangle 8"/>
          <p:cNvSpPr>
            <a:spLocks noGrp="1" noChangeArrowheads="1"/>
          </p:cNvSpPr>
          <p:nvPr>
            <p:ph type="sldNum" sz="quarter" idx="11"/>
          </p:nvPr>
        </p:nvSpPr>
        <p:spPr>
          <a:ln/>
        </p:spPr>
        <p:txBody>
          <a:bodyPr/>
          <a:lstStyle>
            <a:lvl1pPr>
              <a:defRPr/>
            </a:lvl1pPr>
          </a:lstStyle>
          <a:p>
            <a:pPr>
              <a:defRPr/>
            </a:pPr>
            <a:fld id="{715EB1F8-AEE3-44E9-A171-C7D108573FCB}"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solidFill>
                  <a:srgbClr val="FFFFFF"/>
                </a:solidFill>
              </a:rPr>
              <a:t>Dr.Ravari</a:t>
            </a:r>
          </a:p>
        </p:txBody>
      </p:sp>
      <p:sp>
        <p:nvSpPr>
          <p:cNvPr id="3" name="Rectangle 8"/>
          <p:cNvSpPr>
            <a:spLocks noGrp="1" noChangeArrowheads="1"/>
          </p:cNvSpPr>
          <p:nvPr>
            <p:ph type="sldNum" sz="quarter" idx="11"/>
          </p:nvPr>
        </p:nvSpPr>
        <p:spPr>
          <a:ln/>
        </p:spPr>
        <p:txBody>
          <a:bodyPr/>
          <a:lstStyle>
            <a:lvl1pPr>
              <a:defRPr/>
            </a:lvl1pPr>
          </a:lstStyle>
          <a:p>
            <a:pPr>
              <a:defRPr/>
            </a:pPr>
            <a:fld id="{8B125CEF-05D0-4485-A554-C632AC0AC7F4}"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7" descr="brestfeeding copy"/>
          <p:cNvPicPr>
            <a:picLocks noChangeAspect="1" noChangeArrowheads="1"/>
          </p:cNvPicPr>
          <p:nvPr userDrawn="1"/>
        </p:nvPicPr>
        <p:blipFill>
          <a:blip r:embed="rId2" cstate="print">
            <a:clrChange>
              <a:clrFrom>
                <a:srgbClr val="FDFDFD"/>
              </a:clrFrom>
              <a:clrTo>
                <a:srgbClr val="FDFDFD">
                  <a:alpha val="0"/>
                </a:srgbClr>
              </a:clrTo>
            </a:clrChange>
          </a:blip>
          <a:srcRect/>
          <a:stretch>
            <a:fillRect/>
          </a:stretch>
        </p:blipFill>
        <p:spPr bwMode="auto">
          <a:xfrm>
            <a:off x="0" y="5257800"/>
            <a:ext cx="1190625" cy="16002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t>Dr.Ravari</a:t>
            </a:r>
          </a:p>
        </p:txBody>
      </p:sp>
      <p:sp>
        <p:nvSpPr>
          <p:cNvPr id="8" name="Rectangle 7"/>
          <p:cNvSpPr>
            <a:spLocks noGrp="1" noChangeArrowheads="1"/>
          </p:cNvSpPr>
          <p:nvPr>
            <p:ph type="sldNum" sz="quarter" idx="11"/>
          </p:nvPr>
        </p:nvSpPr>
        <p:spPr/>
        <p:txBody>
          <a:bodyPr/>
          <a:lstStyle>
            <a:lvl1pPr rtl="0">
              <a:defRPr sz="1400"/>
            </a:lvl1pPr>
          </a:lstStyle>
          <a:p>
            <a:pPr>
              <a:defRPr/>
            </a:pPr>
            <a:fld id="{EDFED358-96BE-4FA6-8AB0-F80EF28EADD1}" type="slidenum">
              <a:rPr lang="ar-SA"/>
              <a:pPr>
                <a:defRPr/>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rgbClr val="FFFFFF"/>
                </a:solidFill>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sz="1050">
                <a:solidFill>
                  <a:srgbClr val="FFFFFF"/>
                </a:solidFill>
              </a:defRPr>
            </a:lvl1pPr>
          </a:lstStyle>
          <a:p>
            <a:pPr>
              <a:defRPr/>
            </a:pP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383AEC01-F2F8-455C-A8F1-378AEBC4D7B8}"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4EC6F5EF-C530-4AE6-A526-BF5145E2420F}"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BE6B7B44-8FA5-4C82-A1C1-DFE9334268E6}" type="slidenum">
              <a:rPr lang="ar-SA"/>
              <a:pPr>
                <a:defRPr/>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t>Dr.Ravari</a:t>
            </a:r>
          </a:p>
        </p:txBody>
      </p:sp>
      <p:sp>
        <p:nvSpPr>
          <p:cNvPr id="8" name="Rectangle 7"/>
          <p:cNvSpPr>
            <a:spLocks noGrp="1" noChangeArrowheads="1"/>
          </p:cNvSpPr>
          <p:nvPr>
            <p:ph type="sldNum" sz="quarter" idx="11"/>
          </p:nvPr>
        </p:nvSpPr>
        <p:spPr/>
        <p:txBody>
          <a:bodyPr/>
          <a:lstStyle>
            <a:lvl1pPr>
              <a:defRPr/>
            </a:lvl1pPr>
          </a:lstStyle>
          <a:p>
            <a:pPr>
              <a:defRPr/>
            </a:pPr>
            <a:fld id="{C5ECBE8E-C53D-4BC6-B616-2E712C39E532}" type="slidenum">
              <a:rPr lang="ar-SA"/>
              <a:pPr>
                <a:defRPr/>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r>
              <a:rPr lang="en-US"/>
              <a:t>Dr.Ravari</a:t>
            </a:r>
          </a:p>
        </p:txBody>
      </p:sp>
      <p:sp>
        <p:nvSpPr>
          <p:cNvPr id="4" name="Rectangle 8"/>
          <p:cNvSpPr>
            <a:spLocks noGrp="1" noChangeArrowheads="1"/>
          </p:cNvSpPr>
          <p:nvPr>
            <p:ph type="sldNum" sz="quarter" idx="11"/>
          </p:nvPr>
        </p:nvSpPr>
        <p:spPr/>
        <p:txBody>
          <a:bodyPr/>
          <a:lstStyle>
            <a:lvl1pPr>
              <a:defRPr/>
            </a:lvl1pPr>
          </a:lstStyle>
          <a:p>
            <a:pPr>
              <a:defRPr/>
            </a:pPr>
            <a:fld id="{CA8AF91C-C638-4C2C-A1F2-FFC605554689}" type="slidenum">
              <a:rPr lang="ar-SA"/>
              <a:pPr>
                <a:defRPr/>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3" name="Rectangle 6"/>
          <p:cNvSpPr>
            <a:spLocks noGrp="1" noChangeArrowheads="1"/>
          </p:cNvSpPr>
          <p:nvPr>
            <p:ph type="dt" sz="half" idx="10"/>
          </p:nvPr>
        </p:nvSpPr>
        <p:spPr/>
        <p:txBody>
          <a:bodyPr/>
          <a:lstStyle>
            <a:lvl1pPr>
              <a:defRPr sz="1100">
                <a:solidFill>
                  <a:srgbClr val="FFFFFF"/>
                </a:solidFill>
              </a:defRPr>
            </a:lvl1pPr>
          </a:lstStyle>
          <a:p>
            <a:pPr>
              <a:defRPr/>
            </a:pPr>
            <a:r>
              <a:rPr lang="en-US"/>
              <a:t>Dr.Ravari</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A7FA264E-2963-4BDB-BC82-B5BA011CFA22}" type="slidenum">
              <a:rPr lang="ar-SA"/>
              <a:pPr>
                <a:defRPr/>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a:t>Dr.Ravari</a:t>
            </a:r>
          </a:p>
        </p:txBody>
      </p:sp>
      <p:sp>
        <p:nvSpPr>
          <p:cNvPr id="6" name="Rectangle 7"/>
          <p:cNvSpPr>
            <a:spLocks noGrp="1" noChangeArrowheads="1"/>
          </p:cNvSpPr>
          <p:nvPr>
            <p:ph type="ftr" sz="quarter" idx="11"/>
          </p:nvPr>
        </p:nvSpPr>
        <p:spPr>
          <a:ln/>
        </p:spPr>
        <p:txBody>
          <a:bodyPr/>
          <a:lstStyle>
            <a:lvl1pPr>
              <a:defRPr/>
            </a:lvl1pPr>
          </a:lstStyle>
          <a:p>
            <a:pPr>
              <a:defRPr/>
            </a:pPr>
            <a:r>
              <a:rPr lang="en-US"/>
              <a:t>WBW 2007</a:t>
            </a:r>
          </a:p>
        </p:txBody>
      </p:sp>
      <p:sp>
        <p:nvSpPr>
          <p:cNvPr id="7" name="Rectangle 8"/>
          <p:cNvSpPr>
            <a:spLocks noGrp="1" noChangeArrowheads="1"/>
          </p:cNvSpPr>
          <p:nvPr>
            <p:ph type="sldNum" sz="quarter" idx="12"/>
          </p:nvPr>
        </p:nvSpPr>
        <p:spPr>
          <a:ln/>
        </p:spPr>
        <p:txBody>
          <a:bodyPr/>
          <a:lstStyle>
            <a:lvl1pPr>
              <a:defRPr/>
            </a:lvl1pPr>
          </a:lstStyle>
          <a:p>
            <a:pPr>
              <a:defRPr/>
            </a:pPr>
            <a:fld id="{EA7F969F-702F-4378-9474-C2AFC59DDD05}" type="slidenum">
              <a:rPr lang="ar-SA"/>
              <a:pPr>
                <a:defRPr/>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A2AA10F5-8C71-4741-B2A7-B39CF624308D}" type="slidenum">
              <a:rPr lang="ar-SA"/>
              <a:pPr>
                <a:defRPr/>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6FE6BF9F-865A-45C2-AEFC-C59A065CE22A}" type="slidenum">
              <a:rPr lang="ar-SA"/>
              <a:pPr>
                <a:defRPr/>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A6C3B7FF-FAF8-4392-8431-9FD67B4AE2D8}" type="slidenum">
              <a:rPr lang="ar-SA"/>
              <a:pPr>
                <a:defRPr/>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p:txBody>
          <a:bodyPr/>
          <a:lstStyle>
            <a:lvl1pPr>
              <a:defRPr/>
            </a:lvl1pPr>
          </a:lstStyle>
          <a:p>
            <a:pPr>
              <a:defRPr/>
            </a:pPr>
            <a:r>
              <a:rPr lang="en-US"/>
              <a:t>Dr.Ravari</a:t>
            </a:r>
          </a:p>
        </p:txBody>
      </p:sp>
      <p:sp>
        <p:nvSpPr>
          <p:cNvPr id="7" name="Rectangle 8"/>
          <p:cNvSpPr>
            <a:spLocks noGrp="1" noChangeArrowheads="1"/>
          </p:cNvSpPr>
          <p:nvPr>
            <p:ph type="sldNum" sz="quarter" idx="11"/>
          </p:nvPr>
        </p:nvSpPr>
        <p:spPr/>
        <p:txBody>
          <a:bodyPr/>
          <a:lstStyle>
            <a:lvl1pPr>
              <a:defRPr/>
            </a:lvl1pPr>
          </a:lstStyle>
          <a:p>
            <a:pPr>
              <a:defRPr/>
            </a:pPr>
            <a:fld id="{BF2038BE-09ED-414F-858A-863089DA710B}"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r>
              <a:rPr lang="en-US">
                <a:solidFill>
                  <a:srgbClr val="FFFFFF"/>
                </a:solidFill>
              </a:rPr>
              <a:t>Dr.Ravari</a:t>
            </a: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250A2619-C562-4DAA-8686-583503CB46FF}"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r>
              <a:rPr lang="en-US"/>
              <a:t>Dr.Ravari</a:t>
            </a:r>
          </a:p>
        </p:txBody>
      </p:sp>
      <p:sp>
        <p:nvSpPr>
          <p:cNvPr id="6" name="Rectangle 8"/>
          <p:cNvSpPr>
            <a:spLocks noGrp="1" noChangeArrowheads="1"/>
          </p:cNvSpPr>
          <p:nvPr>
            <p:ph type="sldNum" sz="quarter" idx="11"/>
          </p:nvPr>
        </p:nvSpPr>
        <p:spPr/>
        <p:txBody>
          <a:bodyPr/>
          <a:lstStyle>
            <a:lvl1pPr>
              <a:defRPr/>
            </a:lvl1pPr>
          </a:lstStyle>
          <a:p>
            <a:pPr>
              <a:defRPr/>
            </a:pPr>
            <a:fld id="{10A18314-4E3A-4695-BA95-1FD9A37B4E18}" type="slidenum">
              <a:rPr lang="ar-SA"/>
              <a:pPr>
                <a:defRPr/>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r>
              <a:rPr lang="en-US"/>
              <a:t>Dr.Ravari</a:t>
            </a:r>
          </a:p>
        </p:txBody>
      </p:sp>
      <p:sp>
        <p:nvSpPr>
          <p:cNvPr id="5" name="Rectangle 8"/>
          <p:cNvSpPr>
            <a:spLocks noGrp="1" noChangeArrowheads="1"/>
          </p:cNvSpPr>
          <p:nvPr>
            <p:ph type="sldNum" sz="quarter" idx="11"/>
          </p:nvPr>
        </p:nvSpPr>
        <p:spPr/>
        <p:txBody>
          <a:bodyPr/>
          <a:lstStyle>
            <a:lvl1pPr>
              <a:defRPr/>
            </a:lvl1pPr>
          </a:lstStyle>
          <a:p>
            <a:pPr>
              <a:defRPr/>
            </a:pPr>
            <a:fld id="{EEC0DED5-0BA2-4643-BCC8-A4BDE4329EA3}" type="slidenum">
              <a:rPr lang="ar-SA"/>
              <a:pPr>
                <a:defRPr/>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t>Dr.Ravari</a:t>
            </a:r>
          </a:p>
        </p:txBody>
      </p:sp>
      <p:sp>
        <p:nvSpPr>
          <p:cNvPr id="3" name="Rectangle 8"/>
          <p:cNvSpPr>
            <a:spLocks noGrp="1" noChangeArrowheads="1"/>
          </p:cNvSpPr>
          <p:nvPr>
            <p:ph type="sldNum" sz="quarter" idx="11"/>
          </p:nvPr>
        </p:nvSpPr>
        <p:spPr/>
        <p:txBody>
          <a:bodyPr/>
          <a:lstStyle>
            <a:lvl1pPr>
              <a:defRPr/>
            </a:lvl1pPr>
          </a:lstStyle>
          <a:p>
            <a:pPr>
              <a:defRPr/>
            </a:pPr>
            <a:fld id="{7D9E4DE2-D7B9-4F14-8903-75AAC893CA4D}" type="slidenum">
              <a:rPr lang="ar-SA"/>
              <a:pPr>
                <a:defRPr/>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0594CB8-6965-4341-ABC9-24D45711E5D9}" type="slidenum">
              <a:rPr lang="ar-SA"/>
              <a:pPr>
                <a:defRPr/>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16718481-C3CD-4199-B268-8C5184925D93}" type="slidenum">
              <a:rPr lang="en-US"/>
              <a:pPr>
                <a:defRPr/>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2" descr="C:\slides\BREASTFEEDING\breastfeeding committee\first hours comitte\pic\first h\1.jpg"/>
          <p:cNvPicPr>
            <a:picLocks noChangeAspect="1" noChangeArrowheads="1"/>
          </p:cNvPicPr>
          <p:nvPr userDrawn="1"/>
        </p:nvPicPr>
        <p:blipFill>
          <a:blip r:embed="rId2" cstate="print"/>
          <a:srcRect/>
          <a:stretch>
            <a:fillRect/>
          </a:stretch>
        </p:blipFill>
        <p:spPr bwMode="auto">
          <a:xfrm>
            <a:off x="-7086600" y="-12115800"/>
            <a:ext cx="1371600" cy="18288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r>
              <a:rPr lang="en-US"/>
              <a:t>Dr.Ravari</a:t>
            </a:r>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solidFill>
                  <a:srgbClr val="000000"/>
                </a:solidFill>
              </a:defRPr>
            </a:lvl1pPr>
          </a:lstStyle>
          <a:p>
            <a:pPr fontAlgn="base">
              <a:spcBef>
                <a:spcPct val="0"/>
              </a:spcBef>
              <a:spcAft>
                <a:spcPct val="0"/>
              </a:spcAft>
              <a:defRPr/>
            </a:pPr>
            <a:fld id="{9C3C65D4-DBBE-41A7-9B9A-A5896E7084BE}"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plit orient="vert"/>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F56F5035-BD89-4FBA-B165-65125DD42533}"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0E58C4A5-7A7E-4CA0-B29F-6843215D34DA}"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r>
              <a:rPr lang="en-US"/>
              <a:t>Dr.Ravari</a:t>
            </a:r>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0.xml"/><Relationship Id="rId13" Type="http://schemas.openxmlformats.org/officeDocument/2006/relationships/slideLayout" Target="../slideLayouts/slideLayout155.xml"/><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slideLayout" Target="../slideLayouts/slideLayout154.xml"/><Relationship Id="rId2" Type="http://schemas.openxmlformats.org/officeDocument/2006/relationships/slideLayout" Target="../slideLayouts/slideLayout144.xml"/><Relationship Id="rId16" Type="http://schemas.openxmlformats.org/officeDocument/2006/relationships/image" Target="../media/image1.png"/><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5" Type="http://schemas.openxmlformats.org/officeDocument/2006/relationships/theme" Target="../theme/theme10.xml"/><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 Id="rId14" Type="http://schemas.openxmlformats.org/officeDocument/2006/relationships/slideLayout" Target="../slideLayouts/slideLayout15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slideLayout" Target="../slideLayouts/slideLayout169.xml"/><Relationship Id="rId18" Type="http://schemas.openxmlformats.org/officeDocument/2006/relationships/slideLayout" Target="../slideLayouts/slideLayout17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17" Type="http://schemas.openxmlformats.org/officeDocument/2006/relationships/slideLayout" Target="../slideLayouts/slideLayout173.xml"/><Relationship Id="rId2" Type="http://schemas.openxmlformats.org/officeDocument/2006/relationships/slideLayout" Target="../slideLayouts/slideLayout158.xml"/><Relationship Id="rId16" Type="http://schemas.openxmlformats.org/officeDocument/2006/relationships/slideLayout" Target="../slideLayouts/slideLayout172.xml"/><Relationship Id="rId20" Type="http://schemas.openxmlformats.org/officeDocument/2006/relationships/image" Target="../media/image3.wmf"/><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5" Type="http://schemas.openxmlformats.org/officeDocument/2006/relationships/slideLayout" Target="../slideLayouts/slideLayout171.xml"/><Relationship Id="rId10" Type="http://schemas.openxmlformats.org/officeDocument/2006/relationships/slideLayout" Target="../slideLayouts/slideLayout166.xml"/><Relationship Id="rId19" Type="http://schemas.openxmlformats.org/officeDocument/2006/relationships/theme" Target="../theme/theme11.xml"/><Relationship Id="rId4" Type="http://schemas.openxmlformats.org/officeDocument/2006/relationships/slideLayout" Target="../slideLayouts/slideLayout160.xml"/><Relationship Id="rId9" Type="http://schemas.openxmlformats.org/officeDocument/2006/relationships/slideLayout" Target="../slideLayouts/slideLayout165.xml"/><Relationship Id="rId14" Type="http://schemas.openxmlformats.org/officeDocument/2006/relationships/slideLayout" Target="../slideLayouts/slideLayout17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82.xml"/><Relationship Id="rId13" Type="http://schemas.openxmlformats.org/officeDocument/2006/relationships/slideLayout" Target="../slideLayouts/slideLayout187.xml"/><Relationship Id="rId3" Type="http://schemas.openxmlformats.org/officeDocument/2006/relationships/slideLayout" Target="../slideLayouts/slideLayout177.xml"/><Relationship Id="rId7" Type="http://schemas.openxmlformats.org/officeDocument/2006/relationships/slideLayout" Target="../slideLayouts/slideLayout181.xml"/><Relationship Id="rId12" Type="http://schemas.openxmlformats.org/officeDocument/2006/relationships/slideLayout" Target="../slideLayouts/slideLayout186.xml"/><Relationship Id="rId17" Type="http://schemas.openxmlformats.org/officeDocument/2006/relationships/image" Target="../media/image3.wmf"/><Relationship Id="rId2" Type="http://schemas.openxmlformats.org/officeDocument/2006/relationships/slideLayout" Target="../slideLayouts/slideLayout176.xml"/><Relationship Id="rId16" Type="http://schemas.openxmlformats.org/officeDocument/2006/relationships/theme" Target="../theme/theme12.xml"/><Relationship Id="rId1" Type="http://schemas.openxmlformats.org/officeDocument/2006/relationships/slideLayout" Target="../slideLayouts/slideLayout175.xml"/><Relationship Id="rId6" Type="http://schemas.openxmlformats.org/officeDocument/2006/relationships/slideLayout" Target="../slideLayouts/slideLayout180.xml"/><Relationship Id="rId11" Type="http://schemas.openxmlformats.org/officeDocument/2006/relationships/slideLayout" Target="../slideLayouts/slideLayout185.xml"/><Relationship Id="rId5" Type="http://schemas.openxmlformats.org/officeDocument/2006/relationships/slideLayout" Target="../slideLayouts/slideLayout179.xml"/><Relationship Id="rId15" Type="http://schemas.openxmlformats.org/officeDocument/2006/relationships/slideLayout" Target="../slideLayouts/slideLayout189.xml"/><Relationship Id="rId10" Type="http://schemas.openxmlformats.org/officeDocument/2006/relationships/slideLayout" Target="../slideLayouts/slideLayout184.xml"/><Relationship Id="rId4" Type="http://schemas.openxmlformats.org/officeDocument/2006/relationships/slideLayout" Target="../slideLayouts/slideLayout178.xml"/><Relationship Id="rId9" Type="http://schemas.openxmlformats.org/officeDocument/2006/relationships/slideLayout" Target="../slideLayouts/slideLayout183.xml"/><Relationship Id="rId14" Type="http://schemas.openxmlformats.org/officeDocument/2006/relationships/slideLayout" Target="../slideLayouts/slideLayout18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97.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theme" Target="../theme/theme13.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08.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theme" Target="../theme/theme14.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slideLayout" Target="../slideLayouts/slideLayout211.xml"/><Relationship Id="rId5" Type="http://schemas.openxmlformats.org/officeDocument/2006/relationships/slideLayout" Target="../slideLayouts/slideLayout205.xml"/><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19.xml"/><Relationship Id="rId3" Type="http://schemas.openxmlformats.org/officeDocument/2006/relationships/slideLayout" Target="../slideLayouts/slideLayout214.xml"/><Relationship Id="rId7" Type="http://schemas.openxmlformats.org/officeDocument/2006/relationships/slideLayout" Target="../slideLayouts/slideLayout218.xml"/><Relationship Id="rId12" Type="http://schemas.openxmlformats.org/officeDocument/2006/relationships/theme" Target="../theme/theme15.xml"/><Relationship Id="rId2" Type="http://schemas.openxmlformats.org/officeDocument/2006/relationships/slideLayout" Target="../slideLayouts/slideLayout213.xml"/><Relationship Id="rId1" Type="http://schemas.openxmlformats.org/officeDocument/2006/relationships/slideLayout" Target="../slideLayouts/slideLayout212.xml"/><Relationship Id="rId6" Type="http://schemas.openxmlformats.org/officeDocument/2006/relationships/slideLayout" Target="../slideLayouts/slideLayout217.xml"/><Relationship Id="rId11" Type="http://schemas.openxmlformats.org/officeDocument/2006/relationships/slideLayout" Target="../slideLayouts/slideLayout222.xml"/><Relationship Id="rId5" Type="http://schemas.openxmlformats.org/officeDocument/2006/relationships/slideLayout" Target="../slideLayouts/slideLayout216.xml"/><Relationship Id="rId10" Type="http://schemas.openxmlformats.org/officeDocument/2006/relationships/slideLayout" Target="../slideLayouts/slideLayout221.xml"/><Relationship Id="rId4" Type="http://schemas.openxmlformats.org/officeDocument/2006/relationships/slideLayout" Target="../slideLayouts/slideLayout215.xml"/><Relationship Id="rId9" Type="http://schemas.openxmlformats.org/officeDocument/2006/relationships/slideLayout" Target="../slideLayouts/slideLayout22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3.wmf"/><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image" Target="../media/image3.wmf"/><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6" Type="http://schemas.openxmlformats.org/officeDocument/2006/relationships/image" Target="../media/image3.wmf"/><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theme" Target="../theme/theme4.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image" Target="../media/image3.wmf"/><Relationship Id="rId2" Type="http://schemas.openxmlformats.org/officeDocument/2006/relationships/slideLayout" Target="../slideLayouts/slideLayout63.xml"/><Relationship Id="rId16" Type="http://schemas.openxmlformats.org/officeDocument/2006/relationships/theme" Target="../theme/theme5.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image" Target="../media/image3.wmf"/><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10" Type="http://schemas.openxmlformats.org/officeDocument/2006/relationships/slideLayout" Target="../slideLayouts/slideLayout86.xml"/><Relationship Id="rId19" Type="http://schemas.openxmlformats.org/officeDocument/2006/relationships/theme" Target="../theme/theme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18" Type="http://schemas.openxmlformats.org/officeDocument/2006/relationships/image" Target="../media/image1.png"/><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theme" Target="../theme/theme7.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6" Type="http://schemas.openxmlformats.org/officeDocument/2006/relationships/image" Target="../media/image1.png"/><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theme" Target="../theme/theme8.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slideLayout" Target="../slideLayouts/slideLayout137.xml"/><Relationship Id="rId18" Type="http://schemas.openxmlformats.org/officeDocument/2006/relationships/slideLayout" Target="../slideLayouts/slideLayout14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slideLayout" Target="../slideLayouts/slideLayout136.xml"/><Relationship Id="rId17" Type="http://schemas.openxmlformats.org/officeDocument/2006/relationships/slideLayout" Target="../slideLayouts/slideLayout141.xml"/><Relationship Id="rId2" Type="http://schemas.openxmlformats.org/officeDocument/2006/relationships/slideLayout" Target="../slideLayouts/slideLayout126.xml"/><Relationship Id="rId16" Type="http://schemas.openxmlformats.org/officeDocument/2006/relationships/slideLayout" Target="../slideLayouts/slideLayout140.xml"/><Relationship Id="rId20" Type="http://schemas.openxmlformats.org/officeDocument/2006/relationships/image" Target="../media/image3.wmf"/><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5" Type="http://schemas.openxmlformats.org/officeDocument/2006/relationships/slideLayout" Target="../slideLayouts/slideLayout139.xml"/><Relationship Id="rId10" Type="http://schemas.openxmlformats.org/officeDocument/2006/relationships/slideLayout" Target="../slideLayouts/slideLayout134.xml"/><Relationship Id="rId19" Type="http://schemas.openxmlformats.org/officeDocument/2006/relationships/theme" Target="../theme/theme9.xml"/><Relationship Id="rId4" Type="http://schemas.openxmlformats.org/officeDocument/2006/relationships/slideLayout" Target="../slideLayouts/slideLayout128.xml"/><Relationship Id="rId9" Type="http://schemas.openxmlformats.org/officeDocument/2006/relationships/slideLayout" Target="../slideLayouts/slideLayout133.xml"/><Relationship Id="rId14" Type="http://schemas.openxmlformats.org/officeDocument/2006/relationships/slideLayout" Target="../slideLayouts/slideLayout1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3076" name="Rectangle 4"/>
          <p:cNvSpPr>
            <a:spLocks noGrp="1" noChangeArrowheads="1"/>
          </p:cNvSpPr>
          <p:nvPr>
            <p:ph type="title"/>
          </p:nvPr>
        </p:nvSpPr>
        <p:spPr bwMode="auto">
          <a:xfrm>
            <a:off x="8382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latin typeface="Arial" pitchFamily="34" charset="0"/>
                <a:cs typeface="Arial" pitchFamily="34" charset="0"/>
              </a:defRPr>
            </a:lvl1pPr>
          </a:lstStyle>
          <a:p>
            <a:pPr fontAlgn="base">
              <a:spcBef>
                <a:spcPct val="0"/>
              </a:spcBef>
              <a:spcAft>
                <a:spcPct val="0"/>
              </a:spcAft>
              <a:defRPr/>
            </a:pPr>
            <a:r>
              <a:rPr lang="en-US">
                <a:solidFill>
                  <a:srgbClr val="FFFFFF"/>
                </a:solidFill>
              </a:rPr>
              <a:t>Dr.Ravari</a:t>
            </a:r>
          </a:p>
        </p:txBody>
      </p:sp>
      <p:sp>
        <p:nvSpPr>
          <p:cNvPr id="10" name="Date Placeholder 2"/>
          <p:cNvSpPr txBox="1">
            <a:spLocks/>
          </p:cNvSpPr>
          <p:nvPr/>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pic>
        <p:nvPicPr>
          <p:cNvPr id="11" name="Picture 3"/>
          <p:cNvPicPr>
            <a:picLocks noChangeAspect="1" noChangeArrowheads="1"/>
          </p:cNvPicPr>
          <p:nvPr userDrawn="1"/>
        </p:nvPicPr>
        <p:blipFill>
          <a:blip r:embed="rId16" cstate="print"/>
          <a:srcRect/>
          <a:stretch>
            <a:fillRect/>
          </a:stretch>
        </p:blipFill>
        <p:spPr bwMode="auto">
          <a:xfrm>
            <a:off x="152400" y="304800"/>
            <a:ext cx="1295400" cy="77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3076" name="Rectangle 4"/>
          <p:cNvSpPr>
            <a:spLocks noGrp="1" noChangeArrowheads="1"/>
          </p:cNvSpPr>
          <p:nvPr>
            <p:ph type="title"/>
          </p:nvPr>
        </p:nvSpPr>
        <p:spPr bwMode="auto">
          <a:xfrm>
            <a:off x="8382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defRPr>
            </a:lvl1pPr>
          </a:lstStyle>
          <a:p>
            <a:pPr fontAlgn="base">
              <a:spcBef>
                <a:spcPct val="0"/>
              </a:spcBef>
              <a:spcAft>
                <a:spcPct val="0"/>
              </a:spcAft>
              <a:defRPr/>
            </a:pPr>
            <a:r>
              <a:rPr lang="en-US">
                <a:solidFill>
                  <a:srgbClr val="FFFFFF"/>
                </a:solidFill>
              </a:rPr>
              <a:t>Dr.Ravari</a:t>
            </a:r>
          </a:p>
        </p:txBody>
      </p:sp>
      <p:sp>
        <p:nvSpPr>
          <p:cNvPr id="10" name="Date Placeholder 2"/>
          <p:cNvSpPr txBox="1">
            <a:spLocks/>
          </p:cNvSpPr>
          <p:nvPr/>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2013</a:t>
            </a:r>
          </a:p>
        </p:txBody>
      </p:sp>
      <p:pic>
        <p:nvPicPr>
          <p:cNvPr id="11" name="Picture 3"/>
          <p:cNvPicPr>
            <a:picLocks noChangeAspect="1" noChangeArrowheads="1"/>
          </p:cNvPicPr>
          <p:nvPr userDrawn="1"/>
        </p:nvPicPr>
        <p:blipFill>
          <a:blip r:embed="rId16" cstate="print"/>
          <a:srcRect/>
          <a:stretch>
            <a:fillRect/>
          </a:stretch>
        </p:blipFill>
        <p:spPr bwMode="auto">
          <a:xfrm>
            <a:off x="152400" y="304800"/>
            <a:ext cx="1295400" cy="77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124"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defRPr>
            </a:lvl1pPr>
          </a:lstStyle>
          <a:p>
            <a:pPr fontAlgn="base">
              <a:spcBef>
                <a:spcPct val="0"/>
              </a:spcBef>
              <a:spcAft>
                <a:spcPct val="0"/>
              </a:spcAft>
              <a:defRPr/>
            </a:pPr>
            <a:r>
              <a:rPr lang="en-US"/>
              <a:t>Dr.Ravari</a:t>
            </a:r>
          </a:p>
        </p:txBody>
      </p:sp>
      <p:sp>
        <p:nvSpPr>
          <p:cNvPr id="68615" name="Rectangle 7"/>
          <p:cNvSpPr>
            <a:spLocks noGrp="1" noChangeArrowheads="1"/>
          </p:cNvSpPr>
          <p:nvPr>
            <p:ph type="ftr" sz="quarter" idx="3"/>
          </p:nvPr>
        </p:nvSpPr>
        <p:spPr bwMode="auto">
          <a:xfrm>
            <a:off x="3124200" y="63055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200">
                <a:solidFill>
                  <a:srgbClr val="FFFFFF"/>
                </a:solidFill>
              </a:defRPr>
            </a:lvl1pPr>
          </a:lstStyle>
          <a:p>
            <a:pPr fontAlgn="base">
              <a:spcBef>
                <a:spcPct val="0"/>
              </a:spcBef>
              <a:spcAft>
                <a:spcPct val="0"/>
              </a:spcAft>
              <a:defRPr/>
            </a:pPr>
            <a:r>
              <a:rPr lang="en-US"/>
              <a:t>WBW 2007</a:t>
            </a: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solidFill>
                  <a:srgbClr val="000000"/>
                </a:solidFill>
              </a:defRPr>
            </a:lvl1pPr>
          </a:lstStyle>
          <a:p>
            <a:pPr fontAlgn="base">
              <a:spcBef>
                <a:spcPct val="0"/>
              </a:spcBef>
              <a:spcAft>
                <a:spcPct val="0"/>
              </a:spcAft>
              <a:defRPr/>
            </a:pPr>
            <a:fld id="{21B53090-8F8D-47D9-A055-7B6B6AD78E79}" type="slidenum">
              <a:rPr lang="ar-SA"/>
              <a:pPr fontAlgn="base">
                <a:spcBef>
                  <a:spcPct val="0"/>
                </a:spcBef>
                <a:spcAft>
                  <a:spcPct val="0"/>
                </a:spcAft>
                <a:defRPr/>
              </a:pPr>
              <a:t>‹#›</a:t>
            </a:fld>
            <a:endParaRPr lang="en-US"/>
          </a:p>
        </p:txBody>
      </p:sp>
      <p:pic>
        <p:nvPicPr>
          <p:cNvPr id="5129" name="Picture 11"/>
          <p:cNvPicPr>
            <a:picLocks noChangeAspect="1" noChangeArrowheads="1"/>
          </p:cNvPicPr>
          <p:nvPr/>
        </p:nvPicPr>
        <p:blipFill>
          <a:blip r:embed="rId20" cstate="print"/>
          <a:srcRect/>
          <a:stretch>
            <a:fillRect/>
          </a:stretch>
        </p:blipFill>
        <p:spPr bwMode="auto">
          <a:xfrm>
            <a:off x="76200" y="381000"/>
            <a:ext cx="914400"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4100"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defRPr>
            </a:lvl1pPr>
          </a:lstStyle>
          <a:p>
            <a:pPr fontAlgn="base">
              <a:spcBef>
                <a:spcPct val="0"/>
              </a:spcBef>
              <a:spcAft>
                <a:spcPct val="0"/>
              </a:spcAft>
              <a:defRPr/>
            </a:pPr>
            <a:r>
              <a:rPr lang="en-US">
                <a:solidFill>
                  <a:srgbClr val="FFFFFF"/>
                </a:solidFill>
              </a:rPr>
              <a:t>Dr.Ravari</a:t>
            </a: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lvl1pPr>
          </a:lstStyle>
          <a:p>
            <a:pPr fontAlgn="base">
              <a:spcBef>
                <a:spcPct val="0"/>
              </a:spcBef>
              <a:spcAft>
                <a:spcPct val="0"/>
              </a:spcAft>
              <a:defRPr/>
            </a:pPr>
            <a:fld id="{DC07EBEF-B281-469D-B550-FA0CD2F79263}" type="slidenum">
              <a:rPr lang="ar-SA">
                <a:solidFill>
                  <a:srgbClr val="000000"/>
                </a:solidFill>
              </a:rPr>
              <a:pPr fontAlgn="base">
                <a:spcBef>
                  <a:spcPct val="0"/>
                </a:spcBef>
                <a:spcAft>
                  <a:spcPct val="0"/>
                </a:spcAft>
                <a:defRPr/>
              </a:pPr>
              <a:t>‹#›</a:t>
            </a:fld>
            <a:endParaRPr lang="en-US">
              <a:solidFill>
                <a:srgbClr val="000000"/>
              </a:solidFill>
            </a:endParaRPr>
          </a:p>
        </p:txBody>
      </p:sp>
      <p:pic>
        <p:nvPicPr>
          <p:cNvPr id="4104" name="Picture 11"/>
          <p:cNvPicPr>
            <a:picLocks noChangeAspect="1" noChangeArrowheads="1"/>
          </p:cNvPicPr>
          <p:nvPr/>
        </p:nvPicPr>
        <p:blipFill>
          <a:blip r:embed="rId17" cstate="print"/>
          <a:srcRect/>
          <a:stretch>
            <a:fillRect/>
          </a:stretch>
        </p:blipFill>
        <p:spPr bwMode="auto">
          <a:xfrm>
            <a:off x="76200" y="381000"/>
            <a:ext cx="914400"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41"/>
          <p:cNvGrpSpPr/>
          <p:nvPr/>
        </p:nvGrpSpPr>
        <p:grpSpPr>
          <a:xfrm>
            <a:off x="-304800" y="0"/>
            <a:ext cx="9932332" cy="6858000"/>
            <a:chOff x="-382404" y="0"/>
            <a:chExt cx="9932332" cy="6858000"/>
          </a:xfrm>
        </p:grpSpPr>
        <p:grpSp>
          <p:nvGrpSpPr>
            <p:cNvPr id="8" name="Group 44"/>
            <p:cNvGrpSpPr/>
            <p:nvPr/>
          </p:nvGrpSpPr>
          <p:grpSpPr>
            <a:xfrm>
              <a:off x="0" y="0"/>
              <a:ext cx="9144000" cy="6858000"/>
              <a:chOff x="0" y="0"/>
              <a:chExt cx="9144000" cy="6858000"/>
            </a:xfrm>
          </p:grpSpPr>
          <p:grpSp>
            <p:nvGrpSpPr>
              <p:cNvPr id="9"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0"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1"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pPr rtl="1"/>
            <a:fld id="{055D809F-8293-4D76-91CA-FF97D721D6B7}" type="datetimeFigureOut">
              <a:rPr lang="fa-IR" smtClean="0"/>
              <a:pPr rtl="1"/>
              <a:t>1438/09/02</a:t>
            </a:fld>
            <a:endParaRPr lang="fa-I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pPr rtl="1"/>
            <a:endParaRPr lang="fa-IR">
              <a:solidFill>
                <a:srgbClr val="94C600"/>
              </a:solidFill>
            </a:endParaRP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pPr rtl="1"/>
            <a:fld id="{39A31FB6-193A-41AC-8540-EDD69AD5E741}" type="slidenum">
              <a:rPr lang="fa-IR" smtClean="0"/>
              <a:pPr rtl="1"/>
              <a:t>‹#›</a:t>
            </a:fld>
            <a:endParaRPr lang="fa-IR"/>
          </a:p>
        </p:txBody>
      </p:sp>
    </p:spTree>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Lst>
  <p:txStyles>
    <p:titleStyle>
      <a:lvl1pPr algn="l" defTabSz="914400" rtl="1" eaLnBrk="1" latinLnBrk="0" hangingPunct="1">
        <a:spcBef>
          <a:spcPct val="0"/>
        </a:spcBef>
        <a:buNone/>
        <a:defRPr sz="40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274320" algn="r" defTabSz="914400" rtl="1"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r" defTabSz="914400" rtl="1"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r" defTabSz="914400" rtl="1"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r" defTabSz="914400" rtl="1"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r" defTabSz="914400" rtl="1"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9D80F2BA-8DBE-41B2-BEA2-0F115F6F8ED6}" type="datetimeFigureOut">
              <a:rPr lang="en-US" smtClean="0">
                <a:solidFill>
                  <a:srgbClr val="E9E5DC">
                    <a:shade val="50000"/>
                  </a:srgbClr>
                </a:solidFill>
              </a:rPr>
              <a:pPr/>
              <a:t>5/27/2017</a:t>
            </a:fld>
            <a:endParaRPr lang="en-US">
              <a:solidFill>
                <a:srgbClr val="E9E5DC">
                  <a:shade val="50000"/>
                </a:srgbClr>
              </a:solidFill>
            </a:endParaRPr>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solidFill>
                <a:srgbClr val="E9E5DC">
                  <a:shade val="50000"/>
                </a:srgbClr>
              </a:solidFill>
            </a:endParaRPr>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7284"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cs typeface="Arial" charset="0"/>
              </a:defRPr>
            </a:lvl1pPr>
          </a:lstStyle>
          <a:p>
            <a:pPr fontAlgn="base">
              <a:spcBef>
                <a:spcPct val="0"/>
              </a:spcBef>
              <a:spcAft>
                <a:spcPct val="0"/>
              </a:spcAft>
              <a:defRPr/>
            </a:pPr>
            <a:endParaRPr lang="en-US">
              <a:solidFill>
                <a:srgbClr val="000000"/>
              </a:solidFill>
            </a:endParaRPr>
          </a:p>
        </p:txBody>
      </p:sp>
      <p:sp>
        <p:nvSpPr>
          <p:cNvPr id="9728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cs typeface="Arial" charset="0"/>
              </a:defRPr>
            </a:lvl1pPr>
          </a:lstStyle>
          <a:p>
            <a:pPr fontAlgn="base">
              <a:spcBef>
                <a:spcPct val="0"/>
              </a:spcBef>
              <a:spcAft>
                <a:spcPct val="0"/>
              </a:spcAft>
              <a:defRPr/>
            </a:pPr>
            <a:endParaRPr lang="en-US">
              <a:solidFill>
                <a:srgbClr val="000000"/>
              </a:solidFill>
            </a:endParaRPr>
          </a:p>
        </p:txBody>
      </p:sp>
      <p:sp>
        <p:nvSpPr>
          <p:cNvPr id="97286"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cs typeface="Arial" charset="0"/>
              </a:defRPr>
            </a:lvl1pPr>
          </a:lstStyle>
          <a:p>
            <a:pPr fontAlgn="base">
              <a:spcBef>
                <a:spcPct val="0"/>
              </a:spcBef>
              <a:spcAft>
                <a:spcPct val="0"/>
              </a:spcAft>
              <a:defRPr/>
            </a:pPr>
            <a:fld id="{6BC85717-5159-42F7-B92B-F68941E63271}" type="slidenum">
              <a:rPr lang="en-US">
                <a:solidFill>
                  <a:srgbClr val="000000"/>
                </a:solidFill>
              </a:rPr>
              <a:pPr fontAlgn="base">
                <a:spcBef>
                  <a:spcPct val="0"/>
                </a:spcBef>
                <a:spcAft>
                  <a:spcPct val="0"/>
                </a:spcAft>
                <a:defRPr/>
              </a:pPr>
              <a:t>‹#›</a:t>
            </a:fld>
            <a:endParaRPr lang="en-US">
              <a:solidFill>
                <a:srgbClr val="000000"/>
              </a:solidFill>
            </a:endParaRPr>
          </a:p>
        </p:txBody>
      </p:sp>
      <p:sp>
        <p:nvSpPr>
          <p:cNvPr id="97287" name="Rectangle 7"/>
          <p:cNvSpPr>
            <a:spLocks noChangeArrowheads="1"/>
          </p:cNvSpPr>
          <p:nvPr/>
        </p:nvSpPr>
        <p:spPr bwMode="auto">
          <a:xfrm>
            <a:off x="0" y="0"/>
            <a:ext cx="228600" cy="2286000"/>
          </a:xfrm>
          <a:prstGeom prst="rect">
            <a:avLst/>
          </a:prstGeom>
          <a:solidFill>
            <a:schemeClr val="bg2"/>
          </a:solidFill>
          <a:ln w="9525">
            <a:noFill/>
            <a:miter lim="800000"/>
            <a:headEnd/>
            <a:tailEnd/>
          </a:ln>
          <a:effectLst/>
        </p:spPr>
        <p:txBody>
          <a:bodyPr wrap="none" anchor="ctr"/>
          <a:lstStyle/>
          <a:p>
            <a:pPr algn="ctr" fontAlgn="base">
              <a:spcBef>
                <a:spcPct val="0"/>
              </a:spcBef>
              <a:spcAft>
                <a:spcPct val="0"/>
              </a:spcAft>
              <a:defRPr/>
            </a:pPr>
            <a:endParaRPr lang="en-US" sz="2400">
              <a:solidFill>
                <a:srgbClr val="000000"/>
              </a:solidFill>
              <a:latin typeface="Times New Roman" pitchFamily="18" charset="0"/>
            </a:endParaRPr>
          </a:p>
        </p:txBody>
      </p:sp>
      <p:sp>
        <p:nvSpPr>
          <p:cNvPr id="97288" name="Line 8"/>
          <p:cNvSpPr>
            <a:spLocks noChangeShapeType="1"/>
          </p:cNvSpPr>
          <p:nvPr/>
        </p:nvSpPr>
        <p:spPr bwMode="auto">
          <a:xfrm>
            <a:off x="457200" y="1447800"/>
            <a:ext cx="8077200" cy="0"/>
          </a:xfrm>
          <a:prstGeom prst="line">
            <a:avLst/>
          </a:prstGeom>
          <a:noFill/>
          <a:ln w="19050">
            <a:solidFill>
              <a:schemeClr val="tx2"/>
            </a:solidFill>
            <a:round/>
            <a:headEnd/>
            <a:tailEnd/>
          </a:ln>
          <a:effectLst/>
        </p:spPr>
        <p:txBody>
          <a:bodyPr/>
          <a:lstStyle/>
          <a:p>
            <a:pPr fontAlgn="base">
              <a:spcBef>
                <a:spcPct val="0"/>
              </a:spcBef>
              <a:spcAft>
                <a:spcPct val="0"/>
              </a:spcAft>
              <a:defRPr/>
            </a:pPr>
            <a:endParaRPr lang="en-US">
              <a:solidFill>
                <a:srgbClr val="000000"/>
              </a:solidFill>
            </a:endParaRPr>
          </a:p>
        </p:txBody>
      </p:sp>
      <p:sp>
        <p:nvSpPr>
          <p:cNvPr id="97289" name="Rectangle 9"/>
          <p:cNvSpPr>
            <a:spLocks noChangeArrowheads="1"/>
          </p:cNvSpPr>
          <p:nvPr/>
        </p:nvSpPr>
        <p:spPr bwMode="auto">
          <a:xfrm>
            <a:off x="0" y="2286000"/>
            <a:ext cx="228600" cy="2286000"/>
          </a:xfrm>
          <a:prstGeom prst="rect">
            <a:avLst/>
          </a:prstGeom>
          <a:solidFill>
            <a:schemeClr val="accent2"/>
          </a:solidFill>
          <a:ln w="9525">
            <a:noFill/>
            <a:miter lim="800000"/>
            <a:headEnd/>
            <a:tailEnd/>
          </a:ln>
          <a:effectLst/>
        </p:spPr>
        <p:txBody>
          <a:bodyPr wrap="none" anchor="ctr"/>
          <a:lstStyle/>
          <a:p>
            <a:pPr algn="ctr" fontAlgn="base">
              <a:spcBef>
                <a:spcPct val="0"/>
              </a:spcBef>
              <a:spcAft>
                <a:spcPct val="0"/>
              </a:spcAft>
              <a:defRPr/>
            </a:pPr>
            <a:endParaRPr lang="en-US" sz="2400">
              <a:solidFill>
                <a:srgbClr val="000000"/>
              </a:solidFill>
              <a:latin typeface="Times New Roman" pitchFamily="18" charset="0"/>
            </a:endParaRPr>
          </a:p>
        </p:txBody>
      </p:sp>
      <p:sp>
        <p:nvSpPr>
          <p:cNvPr id="97290" name="Rectangle 10"/>
          <p:cNvSpPr>
            <a:spLocks noChangeArrowheads="1"/>
          </p:cNvSpPr>
          <p:nvPr/>
        </p:nvSpPr>
        <p:spPr bwMode="auto">
          <a:xfrm>
            <a:off x="0" y="4572000"/>
            <a:ext cx="228600" cy="2286000"/>
          </a:xfrm>
          <a:prstGeom prst="rect">
            <a:avLst/>
          </a:prstGeom>
          <a:solidFill>
            <a:schemeClr val="tx2"/>
          </a:solidFill>
          <a:ln w="9525">
            <a:noFill/>
            <a:miter lim="800000"/>
            <a:headEnd/>
            <a:tailEnd/>
          </a:ln>
          <a:effectLst/>
        </p:spPr>
        <p:txBody>
          <a:bodyPr wrap="none" anchor="ctr"/>
          <a:lstStyle/>
          <a:p>
            <a:pPr algn="ctr" fontAlgn="base">
              <a:spcBef>
                <a:spcPct val="0"/>
              </a:spcBef>
              <a:spcAft>
                <a:spcPct val="0"/>
              </a:spcAft>
              <a:defRPr/>
            </a:pPr>
            <a:endParaRPr lang="en-US" sz="2400">
              <a:solidFill>
                <a:srgbClr val="000000"/>
              </a:solidFill>
              <a:latin typeface="Times New Roman" pitchFamily="18" charset="0"/>
            </a:endParaRPr>
          </a:p>
        </p:txBody>
      </p:sp>
    </p:spTree>
    <p:extLst>
      <p:ext uri="{BB962C8B-B14F-4D97-AF65-F5344CB8AC3E}">
        <p14:creationId xmlns:p14="http://schemas.microsoft.com/office/powerpoint/2010/main" xmlns="" val="434432710"/>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Lst>
  <p:timing>
    <p:tnLst>
      <p:par>
        <p:cTn id="1" dur="indefinite" restart="never" nodeType="tmRoot"/>
      </p:par>
    </p:tnLst>
  </p:timing>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Garamond" pitchFamily="18" charset="0"/>
          <a:cs typeface="Arial" charset="0"/>
        </a:defRPr>
      </a:lvl2pPr>
      <a:lvl3pPr algn="l" rtl="0" eaLnBrk="0" fontAlgn="base" hangingPunct="0">
        <a:spcBef>
          <a:spcPct val="0"/>
        </a:spcBef>
        <a:spcAft>
          <a:spcPct val="0"/>
        </a:spcAft>
        <a:defRPr sz="4400">
          <a:solidFill>
            <a:schemeClr val="tx2"/>
          </a:solidFill>
          <a:latin typeface="Garamond" pitchFamily="18" charset="0"/>
          <a:cs typeface="Arial" charset="0"/>
        </a:defRPr>
      </a:lvl3pPr>
      <a:lvl4pPr algn="l" rtl="0" eaLnBrk="0" fontAlgn="base" hangingPunct="0">
        <a:spcBef>
          <a:spcPct val="0"/>
        </a:spcBef>
        <a:spcAft>
          <a:spcPct val="0"/>
        </a:spcAft>
        <a:defRPr sz="4400">
          <a:solidFill>
            <a:schemeClr val="tx2"/>
          </a:solidFill>
          <a:latin typeface="Garamond" pitchFamily="18" charset="0"/>
          <a:cs typeface="Arial" charset="0"/>
        </a:defRPr>
      </a:lvl4pPr>
      <a:lvl5pPr algn="l" rtl="0" eaLnBrk="0" fontAlgn="base" hangingPunct="0">
        <a:spcBef>
          <a:spcPct val="0"/>
        </a:spcBef>
        <a:spcAft>
          <a:spcPct val="0"/>
        </a:spcAft>
        <a:defRPr sz="4400">
          <a:solidFill>
            <a:schemeClr val="tx2"/>
          </a:solidFill>
          <a:latin typeface="Garamond" pitchFamily="18" charset="0"/>
          <a:cs typeface="Arial" charset="0"/>
        </a:defRPr>
      </a:lvl5pPr>
      <a:lvl6pPr marL="457200" algn="l" rtl="0" fontAlgn="base">
        <a:spcBef>
          <a:spcPct val="0"/>
        </a:spcBef>
        <a:spcAft>
          <a:spcPct val="0"/>
        </a:spcAft>
        <a:defRPr sz="4400">
          <a:solidFill>
            <a:schemeClr val="tx2"/>
          </a:solidFill>
          <a:latin typeface="Garamond" pitchFamily="18" charset="0"/>
          <a:cs typeface="Arial" charset="0"/>
        </a:defRPr>
      </a:lvl6pPr>
      <a:lvl7pPr marL="914400" algn="l" rtl="0" fontAlgn="base">
        <a:spcBef>
          <a:spcPct val="0"/>
        </a:spcBef>
        <a:spcAft>
          <a:spcPct val="0"/>
        </a:spcAft>
        <a:defRPr sz="4400">
          <a:solidFill>
            <a:schemeClr val="tx2"/>
          </a:solidFill>
          <a:latin typeface="Garamond" pitchFamily="18" charset="0"/>
          <a:cs typeface="Arial" charset="0"/>
        </a:defRPr>
      </a:lvl7pPr>
      <a:lvl8pPr marL="1371600" algn="l" rtl="0" fontAlgn="base">
        <a:spcBef>
          <a:spcPct val="0"/>
        </a:spcBef>
        <a:spcAft>
          <a:spcPct val="0"/>
        </a:spcAft>
        <a:defRPr sz="4400">
          <a:solidFill>
            <a:schemeClr val="tx2"/>
          </a:solidFill>
          <a:latin typeface="Garamond" pitchFamily="18" charset="0"/>
          <a:cs typeface="Arial" charset="0"/>
        </a:defRPr>
      </a:lvl8pPr>
      <a:lvl9pPr marL="1828800" algn="l" rtl="0" fontAlgn="base">
        <a:spcBef>
          <a:spcPct val="0"/>
        </a:spcBef>
        <a:spcAft>
          <a:spcPct val="0"/>
        </a:spcAft>
        <a:defRPr sz="4400">
          <a:solidFill>
            <a:schemeClr val="tx2"/>
          </a:solidFill>
          <a:latin typeface="Garamond" pitchFamily="18" charset="0"/>
          <a:cs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cs typeface="+mn-cs"/>
        </a:defRPr>
      </a:lvl3pPr>
      <a:lvl4pPr marL="1600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4100"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latin typeface="Arial" pitchFamily="34" charset="0"/>
                <a:cs typeface="Arial" pitchFamily="34" charset="0"/>
              </a:defRPr>
            </a:lvl1pPr>
          </a:lstStyle>
          <a:p>
            <a:pPr fontAlgn="base">
              <a:spcBef>
                <a:spcPct val="0"/>
              </a:spcBef>
              <a:spcAft>
                <a:spcPct val="0"/>
              </a:spcAft>
              <a:defRPr/>
            </a:pPr>
            <a:fld id="{521B44A3-8CF9-4B45-A601-85D9725CE56A}" type="slidenum">
              <a:rPr lang="ar-SA">
                <a:solidFill>
                  <a:srgbClr val="000000"/>
                </a:solidFill>
              </a:rPr>
              <a:pPr fontAlgn="base">
                <a:spcBef>
                  <a:spcPct val="0"/>
                </a:spcBef>
                <a:spcAft>
                  <a:spcPct val="0"/>
                </a:spcAft>
                <a:defRPr/>
              </a:pPr>
              <a:t>‹#›</a:t>
            </a:fld>
            <a:endParaRPr lang="en-US">
              <a:solidFill>
                <a:srgbClr val="000000"/>
              </a:solidFill>
            </a:endParaRPr>
          </a:p>
        </p:txBody>
      </p:sp>
      <p:pic>
        <p:nvPicPr>
          <p:cNvPr id="4103" name="Picture 11"/>
          <p:cNvPicPr>
            <a:picLocks noChangeAspect="1" noChangeArrowheads="1"/>
          </p:cNvPicPr>
          <p:nvPr/>
        </p:nvPicPr>
        <p:blipFill>
          <a:blip r:embed="rId17" cstate="print"/>
          <a:srcRect/>
          <a:stretch>
            <a:fillRect/>
          </a:stretch>
        </p:blipFill>
        <p:spPr bwMode="auto">
          <a:xfrm>
            <a:off x="76200" y="381000"/>
            <a:ext cx="914400" cy="717550"/>
          </a:xfrm>
          <a:prstGeom prst="rect">
            <a:avLst/>
          </a:prstGeom>
          <a:noFill/>
          <a:ln w="9525">
            <a:noFill/>
            <a:miter lim="800000"/>
            <a:headEnd/>
            <a:tailEnd/>
          </a:ln>
        </p:spPr>
      </p:pic>
      <p:sp>
        <p:nvSpPr>
          <p:cNvPr id="9"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124"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latin typeface="Arial" pitchFamily="34" charset="0"/>
                <a:cs typeface="Arial" pitchFamily="34" charset="0"/>
              </a:defRPr>
            </a:lvl1pPr>
          </a:lstStyle>
          <a:p>
            <a:pPr fontAlgn="base">
              <a:spcBef>
                <a:spcPct val="0"/>
              </a:spcBef>
              <a:spcAft>
                <a:spcPct val="0"/>
              </a:spcAft>
              <a:defRPr/>
            </a:pPr>
            <a:r>
              <a:rPr lang="en-US"/>
              <a:t>Dr.Ravari</a:t>
            </a:r>
          </a:p>
        </p:txBody>
      </p:sp>
      <p:sp>
        <p:nvSpPr>
          <p:cNvPr id="68615" name="Rectangle 7"/>
          <p:cNvSpPr>
            <a:spLocks noGrp="1" noChangeArrowheads="1"/>
          </p:cNvSpPr>
          <p:nvPr>
            <p:ph type="ftr" sz="quarter" idx="3"/>
          </p:nvPr>
        </p:nvSpPr>
        <p:spPr bwMode="auto">
          <a:xfrm>
            <a:off x="3124200" y="63055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200">
                <a:solidFill>
                  <a:srgbClr val="FFFFFF"/>
                </a:solidFill>
                <a:latin typeface="Arial" pitchFamily="34" charset="0"/>
                <a:cs typeface="Arial" pitchFamily="34" charset="0"/>
              </a:defRPr>
            </a:lvl1pPr>
          </a:lstStyle>
          <a:p>
            <a:pPr fontAlgn="base">
              <a:spcBef>
                <a:spcPct val="0"/>
              </a:spcBef>
              <a:spcAft>
                <a:spcPct val="0"/>
              </a:spcAft>
              <a:defRPr/>
            </a:pPr>
            <a:r>
              <a:rPr lang="en-US"/>
              <a:t>WBW 2007</a:t>
            </a: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solidFill>
                  <a:srgbClr val="000000"/>
                </a:solidFill>
                <a:latin typeface="Arial" pitchFamily="34" charset="0"/>
                <a:cs typeface="Arial" pitchFamily="34" charset="0"/>
              </a:defRPr>
            </a:lvl1pPr>
          </a:lstStyle>
          <a:p>
            <a:pPr fontAlgn="base">
              <a:spcBef>
                <a:spcPct val="0"/>
              </a:spcBef>
              <a:spcAft>
                <a:spcPct val="0"/>
              </a:spcAft>
              <a:defRPr/>
            </a:pPr>
            <a:fld id="{90AA13C4-3A9A-4FA9-8B8E-1E2000B6DCBF}" type="slidenum">
              <a:rPr lang="ar-SA"/>
              <a:pPr fontAlgn="base">
                <a:spcBef>
                  <a:spcPct val="0"/>
                </a:spcBef>
                <a:spcAft>
                  <a:spcPct val="0"/>
                </a:spcAft>
                <a:defRPr/>
              </a:pPr>
              <a:t>‹#›</a:t>
            </a:fld>
            <a:endParaRPr lang="en-US"/>
          </a:p>
        </p:txBody>
      </p:sp>
      <p:pic>
        <p:nvPicPr>
          <p:cNvPr id="5129" name="Picture 11"/>
          <p:cNvPicPr>
            <a:picLocks noChangeAspect="1" noChangeArrowheads="1"/>
          </p:cNvPicPr>
          <p:nvPr/>
        </p:nvPicPr>
        <p:blipFill>
          <a:blip r:embed="rId20" cstate="print"/>
          <a:srcRect/>
          <a:stretch>
            <a:fillRect/>
          </a:stretch>
        </p:blipFill>
        <p:spPr bwMode="auto">
          <a:xfrm>
            <a:off x="76200" y="381000"/>
            <a:ext cx="914400" cy="717550"/>
          </a:xfrm>
          <a:prstGeom prst="rect">
            <a:avLst/>
          </a:prstGeom>
          <a:noFill/>
          <a:ln w="9525">
            <a:noFill/>
            <a:miter lim="800000"/>
            <a:headEnd/>
            <a:tailEnd/>
          </a:ln>
        </p:spPr>
      </p:pic>
      <p:sp>
        <p:nvSpPr>
          <p:cNvPr id="10"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7172"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defRPr>
            </a:lvl1pPr>
          </a:lstStyle>
          <a:p>
            <a:pPr fontAlgn="base">
              <a:spcBef>
                <a:spcPct val="0"/>
              </a:spcBef>
              <a:spcAft>
                <a:spcPct val="0"/>
              </a:spcAft>
              <a:defRPr/>
            </a:pPr>
            <a:r>
              <a:rPr lang="en-US">
                <a:solidFill>
                  <a:srgbClr val="FFFFFF"/>
                </a:solidFill>
              </a:rPr>
              <a:t>Dr.Ravari</a:t>
            </a:r>
          </a:p>
        </p:txBody>
      </p:sp>
      <p:pic>
        <p:nvPicPr>
          <p:cNvPr id="7175" name="Picture 11"/>
          <p:cNvPicPr>
            <a:picLocks noChangeAspect="1" noChangeArrowheads="1"/>
          </p:cNvPicPr>
          <p:nvPr/>
        </p:nvPicPr>
        <p:blipFill>
          <a:blip r:embed="rId16" cstate="print"/>
          <a:srcRect/>
          <a:stretch>
            <a:fillRect/>
          </a:stretch>
        </p:blipFill>
        <p:spPr bwMode="auto">
          <a:xfrm>
            <a:off x="76200" y="381000"/>
            <a:ext cx="914400" cy="717550"/>
          </a:xfrm>
          <a:prstGeom prst="rect">
            <a:avLst/>
          </a:prstGeom>
          <a:noFill/>
          <a:ln w="9525">
            <a:noFill/>
            <a:miter lim="800000"/>
            <a:headEnd/>
            <a:tailEnd/>
          </a:ln>
        </p:spPr>
      </p:pic>
      <p:sp>
        <p:nvSpPr>
          <p:cNvPr id="10" name="Date Placeholder 2"/>
          <p:cNvSpPr txBox="1">
            <a:spLocks/>
          </p:cNvSpPr>
          <p:nvPr/>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7" r:id="rId13"/>
    <p:sldLayoutId id="2147483738" r:id="rId14"/>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8196"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defRPr>
            </a:lvl1pPr>
          </a:lstStyle>
          <a:p>
            <a:pPr fontAlgn="base">
              <a:spcBef>
                <a:spcPct val="0"/>
              </a:spcBef>
              <a:spcAft>
                <a:spcPct val="0"/>
              </a:spcAft>
              <a:defRPr/>
            </a:pPr>
            <a:r>
              <a:rPr lang="en-US">
                <a:solidFill>
                  <a:srgbClr val="FFFFFF"/>
                </a:solidFill>
              </a:rPr>
              <a:t>Dr.Ravari</a:t>
            </a: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lvl1pPr>
          </a:lstStyle>
          <a:p>
            <a:pPr fontAlgn="base">
              <a:spcBef>
                <a:spcPct val="0"/>
              </a:spcBef>
              <a:spcAft>
                <a:spcPct val="0"/>
              </a:spcAft>
              <a:defRPr/>
            </a:pPr>
            <a:fld id="{E2EF36CA-7EB8-4BBC-A5F6-0A565ACD816D}" type="slidenum">
              <a:rPr lang="ar-SA">
                <a:solidFill>
                  <a:srgbClr val="000000"/>
                </a:solidFill>
              </a:rPr>
              <a:pPr fontAlgn="base">
                <a:spcBef>
                  <a:spcPct val="0"/>
                </a:spcBef>
                <a:spcAft>
                  <a:spcPct val="0"/>
                </a:spcAft>
                <a:defRPr/>
              </a:pPr>
              <a:t>‹#›</a:t>
            </a:fld>
            <a:endParaRPr lang="en-US">
              <a:solidFill>
                <a:srgbClr val="000000"/>
              </a:solidFill>
            </a:endParaRPr>
          </a:p>
        </p:txBody>
      </p:sp>
      <p:pic>
        <p:nvPicPr>
          <p:cNvPr id="8200" name="Picture 11"/>
          <p:cNvPicPr>
            <a:picLocks noChangeAspect="1" noChangeArrowheads="1"/>
          </p:cNvPicPr>
          <p:nvPr/>
        </p:nvPicPr>
        <p:blipFill>
          <a:blip r:embed="rId17" cstate="print"/>
          <a:srcRect/>
          <a:stretch>
            <a:fillRect/>
          </a:stretch>
        </p:blipFill>
        <p:spPr bwMode="auto">
          <a:xfrm>
            <a:off x="76200" y="381000"/>
            <a:ext cx="914400"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9220"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defRPr>
            </a:lvl1pPr>
          </a:lstStyle>
          <a:p>
            <a:pPr fontAlgn="base">
              <a:spcBef>
                <a:spcPct val="0"/>
              </a:spcBef>
              <a:spcAft>
                <a:spcPct val="0"/>
              </a:spcAft>
              <a:defRPr/>
            </a:pPr>
            <a:r>
              <a:rPr lang="en-US"/>
              <a:t>Dr.Ravari</a:t>
            </a:r>
          </a:p>
        </p:txBody>
      </p:sp>
      <p:sp>
        <p:nvSpPr>
          <p:cNvPr id="68615" name="Rectangle 7"/>
          <p:cNvSpPr>
            <a:spLocks noGrp="1" noChangeArrowheads="1"/>
          </p:cNvSpPr>
          <p:nvPr>
            <p:ph type="ftr" sz="quarter" idx="3"/>
          </p:nvPr>
        </p:nvSpPr>
        <p:spPr bwMode="auto">
          <a:xfrm>
            <a:off x="3124200" y="63055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200">
                <a:solidFill>
                  <a:srgbClr val="FFFFFF"/>
                </a:solidFill>
              </a:defRPr>
            </a:lvl1pPr>
          </a:lstStyle>
          <a:p>
            <a:pPr fontAlgn="base">
              <a:spcBef>
                <a:spcPct val="0"/>
              </a:spcBef>
              <a:spcAft>
                <a:spcPct val="0"/>
              </a:spcAft>
              <a:defRPr/>
            </a:pPr>
            <a:r>
              <a:rPr lang="en-US"/>
              <a:t>WBW 2007</a:t>
            </a: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solidFill>
                  <a:srgbClr val="000000"/>
                </a:solidFill>
              </a:defRPr>
            </a:lvl1pPr>
          </a:lstStyle>
          <a:p>
            <a:pPr fontAlgn="base">
              <a:spcBef>
                <a:spcPct val="0"/>
              </a:spcBef>
              <a:spcAft>
                <a:spcPct val="0"/>
              </a:spcAft>
              <a:defRPr/>
            </a:pPr>
            <a:fld id="{DBCFE842-370E-4BAE-841D-A5722A5A5D4D}" type="slidenum">
              <a:rPr lang="ar-SA"/>
              <a:pPr fontAlgn="base">
                <a:spcBef>
                  <a:spcPct val="0"/>
                </a:spcBef>
                <a:spcAft>
                  <a:spcPct val="0"/>
                </a:spcAft>
                <a:defRPr/>
              </a:pPr>
              <a:t>‹#›</a:t>
            </a:fld>
            <a:endParaRPr lang="en-US"/>
          </a:p>
        </p:txBody>
      </p:sp>
      <p:pic>
        <p:nvPicPr>
          <p:cNvPr id="9225" name="Picture 11"/>
          <p:cNvPicPr>
            <a:picLocks noChangeAspect="1" noChangeArrowheads="1"/>
          </p:cNvPicPr>
          <p:nvPr/>
        </p:nvPicPr>
        <p:blipFill>
          <a:blip r:embed="rId20" cstate="print"/>
          <a:srcRect/>
          <a:stretch>
            <a:fillRect/>
          </a:stretch>
        </p:blipFill>
        <p:spPr bwMode="auto">
          <a:xfrm>
            <a:off x="76200" y="381000"/>
            <a:ext cx="914400"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 id="2147483774" r:id="rId18"/>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11268" name="Rectangle 4"/>
          <p:cNvSpPr>
            <a:spLocks noGrp="1" noChangeArrowheads="1"/>
          </p:cNvSpPr>
          <p:nvPr>
            <p:ph type="title"/>
          </p:nvPr>
        </p:nvSpPr>
        <p:spPr bwMode="auto">
          <a:xfrm>
            <a:off x="8382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defRPr>
            </a:lvl1pPr>
          </a:lstStyle>
          <a:p>
            <a:pPr fontAlgn="base">
              <a:spcBef>
                <a:spcPct val="0"/>
              </a:spcBef>
              <a:spcAft>
                <a:spcPct val="0"/>
              </a:spcAft>
              <a:defRPr/>
            </a:pPr>
            <a:r>
              <a:rPr lang="en-US"/>
              <a:t>Dr.Ravari</a:t>
            </a:r>
          </a:p>
        </p:txBody>
      </p:sp>
      <p:sp>
        <p:nvSpPr>
          <p:cNvPr id="10" name="Date Placeholder 2"/>
          <p:cNvSpPr txBox="1">
            <a:spLocks/>
          </p:cNvSpPr>
          <p:nvPr/>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2013</a:t>
            </a:r>
          </a:p>
        </p:txBody>
      </p:sp>
      <p:pic>
        <p:nvPicPr>
          <p:cNvPr id="11" name="Picture 3"/>
          <p:cNvPicPr>
            <a:picLocks noChangeAspect="1" noChangeArrowheads="1"/>
          </p:cNvPicPr>
          <p:nvPr userDrawn="1"/>
        </p:nvPicPr>
        <p:blipFill>
          <a:blip r:embed="rId18" cstate="print"/>
          <a:srcRect/>
          <a:stretch>
            <a:fillRect/>
          </a:stretch>
        </p:blipFill>
        <p:spPr bwMode="auto">
          <a:xfrm>
            <a:off x="152400" y="304800"/>
            <a:ext cx="1295400" cy="77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3076" name="Rectangle 4"/>
          <p:cNvSpPr>
            <a:spLocks noGrp="1" noChangeArrowheads="1"/>
          </p:cNvSpPr>
          <p:nvPr>
            <p:ph type="title"/>
          </p:nvPr>
        </p:nvSpPr>
        <p:spPr bwMode="auto">
          <a:xfrm>
            <a:off x="8382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latin typeface="Arial" pitchFamily="34" charset="0"/>
                <a:cs typeface="Arial" pitchFamily="34" charset="0"/>
              </a:defRPr>
            </a:lvl1pPr>
          </a:lstStyle>
          <a:p>
            <a:pPr fontAlgn="base">
              <a:spcBef>
                <a:spcPct val="0"/>
              </a:spcBef>
              <a:spcAft>
                <a:spcPct val="0"/>
              </a:spcAft>
              <a:defRPr/>
            </a:pPr>
            <a:r>
              <a:rPr lang="en-US">
                <a:solidFill>
                  <a:srgbClr val="FFFFFF"/>
                </a:solidFill>
              </a:rPr>
              <a:t>Dr.Ravari</a:t>
            </a:r>
          </a:p>
        </p:txBody>
      </p:sp>
      <p:sp>
        <p:nvSpPr>
          <p:cNvPr id="10" name="Date Placeholder 2"/>
          <p:cNvSpPr txBox="1">
            <a:spLocks/>
          </p:cNvSpPr>
          <p:nvPr/>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pic>
        <p:nvPicPr>
          <p:cNvPr id="11" name="Picture 3"/>
          <p:cNvPicPr>
            <a:picLocks noChangeAspect="1" noChangeArrowheads="1"/>
          </p:cNvPicPr>
          <p:nvPr userDrawn="1"/>
        </p:nvPicPr>
        <p:blipFill>
          <a:blip r:embed="rId16" cstate="print"/>
          <a:srcRect/>
          <a:stretch>
            <a:fillRect/>
          </a:stretch>
        </p:blipFill>
        <p:spPr bwMode="auto">
          <a:xfrm>
            <a:off x="152400" y="304800"/>
            <a:ext cx="1295400" cy="77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124"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latin typeface="Arial" pitchFamily="34" charset="0"/>
                <a:cs typeface="Arial" pitchFamily="34" charset="0"/>
              </a:defRPr>
            </a:lvl1pPr>
          </a:lstStyle>
          <a:p>
            <a:pPr fontAlgn="base">
              <a:spcBef>
                <a:spcPct val="0"/>
              </a:spcBef>
              <a:spcAft>
                <a:spcPct val="0"/>
              </a:spcAft>
              <a:defRPr/>
            </a:pPr>
            <a:r>
              <a:rPr lang="en-US"/>
              <a:t>Dr.Ravari</a:t>
            </a:r>
          </a:p>
        </p:txBody>
      </p:sp>
      <p:sp>
        <p:nvSpPr>
          <p:cNvPr id="68615" name="Rectangle 7"/>
          <p:cNvSpPr>
            <a:spLocks noGrp="1" noChangeArrowheads="1"/>
          </p:cNvSpPr>
          <p:nvPr>
            <p:ph type="ftr" sz="quarter" idx="3"/>
          </p:nvPr>
        </p:nvSpPr>
        <p:spPr bwMode="auto">
          <a:xfrm>
            <a:off x="3124200" y="63055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200">
                <a:solidFill>
                  <a:srgbClr val="FFFFFF"/>
                </a:solidFill>
                <a:latin typeface="Arial" pitchFamily="34" charset="0"/>
                <a:cs typeface="Arial" pitchFamily="34" charset="0"/>
              </a:defRPr>
            </a:lvl1pPr>
          </a:lstStyle>
          <a:p>
            <a:pPr fontAlgn="base">
              <a:spcBef>
                <a:spcPct val="0"/>
              </a:spcBef>
              <a:spcAft>
                <a:spcPct val="0"/>
              </a:spcAft>
              <a:defRPr/>
            </a:pPr>
            <a:r>
              <a:rPr lang="en-US"/>
              <a:t>WBW 2007</a:t>
            </a: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solidFill>
                  <a:srgbClr val="000000"/>
                </a:solidFill>
                <a:latin typeface="Arial" pitchFamily="34" charset="0"/>
                <a:cs typeface="Arial" pitchFamily="34" charset="0"/>
              </a:defRPr>
            </a:lvl1pPr>
          </a:lstStyle>
          <a:p>
            <a:pPr fontAlgn="base">
              <a:spcBef>
                <a:spcPct val="0"/>
              </a:spcBef>
              <a:spcAft>
                <a:spcPct val="0"/>
              </a:spcAft>
              <a:defRPr/>
            </a:pPr>
            <a:fld id="{48AD4DD0-6061-47E1-94FC-02333FF7CE07}" type="slidenum">
              <a:rPr lang="ar-SA"/>
              <a:pPr fontAlgn="base">
                <a:spcBef>
                  <a:spcPct val="0"/>
                </a:spcBef>
                <a:spcAft>
                  <a:spcPct val="0"/>
                </a:spcAft>
                <a:defRPr/>
              </a:pPr>
              <a:t>‹#›</a:t>
            </a:fld>
            <a:endParaRPr lang="en-US"/>
          </a:p>
        </p:txBody>
      </p:sp>
      <p:pic>
        <p:nvPicPr>
          <p:cNvPr id="5129" name="Picture 11"/>
          <p:cNvPicPr>
            <a:picLocks noChangeAspect="1" noChangeArrowheads="1"/>
          </p:cNvPicPr>
          <p:nvPr/>
        </p:nvPicPr>
        <p:blipFill>
          <a:blip r:embed="rId20" cstate="print"/>
          <a:srcRect/>
          <a:stretch>
            <a:fillRect/>
          </a:stretch>
        </p:blipFill>
        <p:spPr bwMode="auto">
          <a:xfrm>
            <a:off x="76200" y="381000"/>
            <a:ext cx="914400" cy="717550"/>
          </a:xfrm>
          <a:prstGeom prst="rect">
            <a:avLst/>
          </a:prstGeom>
          <a:noFill/>
          <a:ln w="9525">
            <a:noFill/>
            <a:miter lim="800000"/>
            <a:headEnd/>
            <a:tailEnd/>
          </a:ln>
        </p:spPr>
      </p:pic>
      <p:sp>
        <p:nvSpPr>
          <p:cNvPr id="10"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Layout" Target="../slideLayouts/slideLayout218.xml"/></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6.xml"/><Relationship Id="rId1" Type="http://schemas.openxmlformats.org/officeDocument/2006/relationships/slideLayout" Target="../slideLayouts/slideLayout213.xml"/></Relationships>
</file>

<file path=ppt/slides/_rels/slide10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10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202.xml"/></Relationships>
</file>

<file path=ppt/slides/_rels/slide10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1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7.xml"/><Relationship Id="rId1" Type="http://schemas.openxmlformats.org/officeDocument/2006/relationships/slideLayout" Target="../slideLayouts/slideLayout213.xml"/></Relationships>
</file>

<file path=ppt/slides/_rels/slide1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8.xml"/><Relationship Id="rId1" Type="http://schemas.openxmlformats.org/officeDocument/2006/relationships/slideLayout" Target="../slideLayouts/slideLayout213.xml"/></Relationships>
</file>

<file path=ppt/slides/_rels/slide1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9.xml"/><Relationship Id="rId1" Type="http://schemas.openxmlformats.org/officeDocument/2006/relationships/slideLayout" Target="../slideLayouts/slideLayout213.xml"/></Relationships>
</file>

<file path=ppt/slides/_rels/slide1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0.xml"/><Relationship Id="rId1" Type="http://schemas.openxmlformats.org/officeDocument/2006/relationships/slideLayout" Target="../slideLayouts/slideLayout213.xml"/></Relationships>
</file>

<file path=ppt/slides/_rels/slide1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1.xml"/><Relationship Id="rId1" Type="http://schemas.openxmlformats.org/officeDocument/2006/relationships/slideLayout" Target="../slideLayouts/slideLayout213.xml"/></Relationships>
</file>

<file path=ppt/slides/_rels/slide1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2.xml"/><Relationship Id="rId1" Type="http://schemas.openxmlformats.org/officeDocument/2006/relationships/slideLayout" Target="../slideLayouts/slideLayout213.xml"/></Relationships>
</file>

<file path=ppt/slides/_rels/slide1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3.xml"/><Relationship Id="rId1" Type="http://schemas.openxmlformats.org/officeDocument/2006/relationships/slideLayout" Target="../slideLayouts/slideLayout213.xml"/></Relationships>
</file>

<file path=ppt/slides/_rels/slide1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4.xml"/><Relationship Id="rId1" Type="http://schemas.openxmlformats.org/officeDocument/2006/relationships/slideLayout" Target="../slideLayouts/slideLayout2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2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5.xml"/><Relationship Id="rId1" Type="http://schemas.openxmlformats.org/officeDocument/2006/relationships/slideLayout" Target="../slideLayouts/slideLayout213.xml"/></Relationships>
</file>

<file path=ppt/slides/_rels/slide21.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6.xml"/><Relationship Id="rId1" Type="http://schemas.openxmlformats.org/officeDocument/2006/relationships/slideLayout" Target="../slideLayouts/slideLayout2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9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9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9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91.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5.xml"/><Relationship Id="rId1" Type="http://schemas.openxmlformats.org/officeDocument/2006/relationships/slideLayout" Target="../slideLayouts/slideLayout2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_rels/slide8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0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01.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0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8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202.xml"/></Relationships>
</file>

<file path=ppt/slides/_rels/slide8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202.xml"/></Relationships>
</file>

<file path=ppt/slides/_rels/slide8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8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202.xml"/></Relationships>
</file>

<file path=ppt/slides/_rels/slide8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202.xml"/></Relationships>
</file>

<file path=ppt/slides/_rels/slide9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9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9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9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0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9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9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9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_rels/slide9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47870352_83bcc8306c"/>
          <p:cNvPicPr>
            <a:picLocks noChangeAspect="1" noChangeArrowheads="1"/>
          </p:cNvPicPr>
          <p:nvPr/>
        </p:nvPicPr>
        <p:blipFill>
          <a:blip r:embed="rId2" cstate="print">
            <a:duotone>
              <a:prstClr val="black"/>
              <a:srgbClr val="9BBB59">
                <a:tint val="45000"/>
                <a:satMod val="400000"/>
              </a:srgbClr>
            </a:duotone>
            <a:extLst>
              <a:ext uri="{BEBA8EAE-BF5A-486C-A8C5-ECC9F3942E4B}">
                <a14:imgProps xmlns:a14="http://schemas.microsoft.com/office/drawing/2010/main" xmlns="">
                  <a14:imgLayer r:embed="rId3">
                    <a14:imgEffect>
                      <a14:brightnessContrast bright="20000" contrast="40000"/>
                    </a14:imgEffect>
                  </a14:imgLayer>
                </a14:imgProps>
              </a:ext>
            </a:extLst>
          </a:blip>
          <a:stretch>
            <a:fillRect/>
          </a:stretch>
        </p:blipFill>
        <p:spPr bwMode="auto">
          <a:xfrm>
            <a:off x="838200" y="609600"/>
            <a:ext cx="7696200" cy="5772150"/>
          </a:xfrm>
          <a:prstGeom prst="roundRect">
            <a:avLst>
              <a:gd name="adj" fmla="val 16667"/>
            </a:avLst>
          </a:prstGeom>
          <a:ln w="76200">
            <a:solidFill>
              <a:schemeClr val="accent6">
                <a:lumMod val="75000"/>
              </a:schemeClr>
            </a:solidFill>
          </a:ln>
          <a:effectLst>
            <a:glow rad="228600">
              <a:schemeClr val="accent4">
                <a:satMod val="175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اقدام چهارم</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buBlip>
                <a:blip r:embed="rId3"/>
              </a:buBlip>
            </a:pPr>
            <a:r>
              <a:rPr lang="fa-IR" sz="2400" i="1" u="sng" dirty="0" smtClean="0">
                <a:cs typeface="B Nazanin" pitchFamily="2" charset="-78"/>
              </a:rPr>
              <a:t>تحقیق در منطقه روستايي غنا</a:t>
            </a:r>
            <a:r>
              <a:rPr lang="fa-IR" sz="2400" dirty="0" smtClean="0">
                <a:cs typeface="B Nazanin" pitchFamily="2" charset="-78"/>
              </a:rPr>
              <a:t>: نوزاداني كه تغذيه با شير مادر را طی ساعت اول تولد شروع مي كنند، احتمال بقایشان در دوره نوزادي بيشتر از نوزاداني است كه شير مادر را به موقع شروع نمي كنند.</a:t>
            </a:r>
          </a:p>
          <a:p>
            <a:pPr lvl="1" algn="r" rtl="1">
              <a:lnSpc>
                <a:spcPts val="4000"/>
              </a:lnSpc>
              <a:buBlip>
                <a:blip r:embed="rId3"/>
              </a:buBlip>
            </a:pPr>
            <a:r>
              <a:rPr lang="fa-IR" sz="2200" dirty="0" smtClean="0">
                <a:cs typeface="B Nazanin" pitchFamily="2" charset="-78"/>
              </a:rPr>
              <a:t>نوزاداني كه تغذيه با شير مادر را پس از 24 ساعت اول تولد شروع مي كنند احتمال مرگشان نسبت به نوزاداني كه شير مادر را در ساعت اول شروع نموده اند 2/5 برابر بيشتر است.</a:t>
            </a:r>
          </a:p>
          <a:p>
            <a:pPr lvl="1" algn="r" rtl="1">
              <a:lnSpc>
                <a:spcPts val="4000"/>
              </a:lnSpc>
              <a:buBlip>
                <a:blip r:embed="rId3"/>
              </a:buBlip>
            </a:pPr>
            <a:r>
              <a:rPr lang="fa-IR" sz="2200" dirty="0" smtClean="0">
                <a:cs typeface="B Nazanin" pitchFamily="2" charset="-78"/>
              </a:rPr>
              <a:t>احتمال مرگ نوزاداني كه با غذاهاي کمکی و يا شيری به جز شير مادر در ماه اول تغذيه شده اند، نسبت به شيرخواراني كه منحصراً با شير مادر تغذيه مي شوند 4 برابر بيشتر است.</a:t>
            </a:r>
            <a:endParaRPr lang="en-US" sz="2400" dirty="0" smtClean="0">
              <a:cs typeface="B Nazanin" pitchFamily="2" charset="-78"/>
            </a:endParaRPr>
          </a:p>
          <a:p>
            <a:pPr algn="r" rtl="1">
              <a:lnSpc>
                <a:spcPts val="4000"/>
              </a:lnSpc>
              <a:buBlip>
                <a:blip r:embed="rId3"/>
              </a:buBlip>
            </a:pPr>
            <a:endParaRPr lang="en-US" sz="2400" dirty="0" smtClean="0">
              <a:cs typeface="B Nazanin" pitchFamily="2" charset="-78"/>
            </a:endParaRPr>
          </a:p>
          <a:p>
            <a:pPr algn="r" rtl="1">
              <a:lnSpc>
                <a:spcPts val="4000"/>
              </a:lnSpc>
              <a:buBlip>
                <a:blip r:embed="rId3"/>
              </a:buBlip>
            </a:pPr>
            <a:endParaRPr lang="fa-IR" sz="2400" dirty="0" smtClean="0">
              <a:cs typeface="B Nazanin" pitchFamily="2" charset="-78"/>
            </a:endParaRPr>
          </a:p>
          <a:p>
            <a:pPr algn="r" rtl="1">
              <a:lnSpc>
                <a:spcPts val="4000"/>
              </a:lnSpc>
              <a:buBlip>
                <a:blip r:embed="rId3"/>
              </a:buBlip>
            </a:pPr>
            <a:endParaRPr lang="fa-IR" sz="24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(سزارین با بی هوشی عمومی )</a:t>
            </a:r>
            <a:r>
              <a:rPr lang="en-US" dirty="0" smtClean="0">
                <a:latin typeface="Times New Roman"/>
                <a:ea typeface="Times New Roman"/>
              </a:rPr>
              <a:t/>
            </a:r>
            <a:br>
              <a:rPr lang="en-US" dirty="0" smtClean="0">
                <a:latin typeface="Times New Roman"/>
                <a:ea typeface="Times New Roman"/>
              </a:rPr>
            </a:b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marL="0" lvl="0" algn="r" rtl="1">
              <a:lnSpc>
                <a:spcPct val="115000"/>
              </a:lnSpc>
              <a:spcBef>
                <a:spcPts val="0"/>
              </a:spcBef>
            </a:pPr>
            <a:r>
              <a:rPr lang="fa-IR" sz="2400" dirty="0" smtClean="0">
                <a:latin typeface="Times New Roman"/>
                <a:ea typeface="Times New Roman"/>
                <a:cs typeface="B Nazanin"/>
              </a:rPr>
              <a:t>پس از اتمام عمل جراحی، مادر و نوزاد در حالي که هر دو با لباس گرم پوشانيده شده اند به اتاق ریکاوری منتقل شوند. وجود ماما جهت مراقبت از مادر و نوزاد در اتاق ریکاوری الزامي است.</a:t>
            </a:r>
          </a:p>
          <a:p>
            <a:pPr marL="0" algn="r" rtl="1">
              <a:lnSpc>
                <a:spcPct val="115000"/>
              </a:lnSpc>
              <a:spcBef>
                <a:spcPts val="0"/>
              </a:spcBef>
            </a:pPr>
            <a:r>
              <a:rPr lang="fa-IR" sz="2400" dirty="0" smtClean="0">
                <a:latin typeface="Times New Roman"/>
                <a:ea typeface="Times New Roman"/>
                <a:cs typeface="B Nazanin"/>
              </a:rPr>
              <a:t>به محض این که مادر توانایی پاسخ گویی را پیدا کرد، حتی اگر کمی خواب آلود هم باشد، ضمن ادامه تماس پوستي، اولين</a:t>
            </a:r>
            <a:r>
              <a:rPr lang="fa-IR" sz="2400" dirty="0" smtClean="0">
                <a:solidFill>
                  <a:srgbClr val="000000"/>
                </a:solidFill>
                <a:latin typeface="Times New Roman"/>
                <a:ea typeface="Times New Roman"/>
                <a:cs typeface="B Nazanin"/>
              </a:rPr>
              <a:t> تغذيه با شير مادر</a:t>
            </a:r>
            <a:r>
              <a:rPr lang="fa-IR" sz="2400" dirty="0" smtClean="0">
                <a:latin typeface="Times New Roman"/>
                <a:ea typeface="Times New Roman"/>
                <a:cs typeface="B Nazanin"/>
              </a:rPr>
              <a:t> شروع شود.</a:t>
            </a:r>
            <a:endParaRPr lang="en-US" sz="2400" dirty="0" smtClean="0">
              <a:latin typeface="Times New Roman"/>
              <a:ea typeface="Times New Roman"/>
            </a:endParaRPr>
          </a:p>
        </p:txBody>
      </p:sp>
    </p:spTree>
  </p:cSld>
  <p:clrMapOvr>
    <a:masterClrMapping/>
  </p:clrMapOvr>
  <p:transition spd="med">
    <p:pull dir="ld"/>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183880" cy="1051560"/>
          </a:xfrm>
        </p:spPr>
        <p:txBody>
          <a:bodyPr>
            <a:normAutofit fontScale="90000"/>
          </a:bodyPr>
          <a:lstStyle/>
          <a:p>
            <a:pPr lvl="0" algn="r" rtl="1"/>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بخش پس از زايمان ( </a:t>
            </a:r>
            <a:r>
              <a:rPr lang="en-US" dirty="0" smtClean="0">
                <a:latin typeface="Times New Roman"/>
                <a:ea typeface="Times New Roman"/>
                <a:cs typeface="B Titr"/>
              </a:rPr>
              <a:t>(POST PARTUM</a:t>
            </a:r>
            <a:r>
              <a:rPr lang="en-US" dirty="0" smtClean="0">
                <a:latin typeface="Times New Roman"/>
                <a:ea typeface="Times New Roman"/>
              </a:rPr>
              <a:t/>
            </a:r>
            <a:br>
              <a:rPr lang="en-US" dirty="0" smtClean="0">
                <a:latin typeface="Times New Roman"/>
                <a:ea typeface="Times New Roman"/>
              </a:rPr>
            </a:b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3" cstate="print">
              <a:lum bright="70000" contrast="-70000"/>
            </a:blip>
            <a:tile tx="0" ty="0" sx="100000" sy="100000" flip="none" algn="tl"/>
          </a:blipFill>
        </p:spPr>
        <p:txBody>
          <a:bodyPr>
            <a:normAutofit/>
          </a:bodyPr>
          <a:lstStyle/>
          <a:p>
            <a:pPr marL="228600" lvl="0" algn="r" rtl="1">
              <a:lnSpc>
                <a:spcPts val="4200"/>
              </a:lnSpc>
              <a:spcBef>
                <a:spcPts val="1200"/>
              </a:spcBef>
              <a:tabLst>
                <a:tab pos="1863725" algn="l"/>
              </a:tabLst>
            </a:pPr>
            <a:r>
              <a:rPr lang="fa-IR" sz="2400" dirty="0" smtClean="0">
                <a:latin typeface="Times New Roman"/>
                <a:ea typeface="Times New Roman"/>
                <a:cs typeface="B Nazanin"/>
              </a:rPr>
              <a:t>هم اتاقي مادر و نوزاد اجرا شود.</a:t>
            </a:r>
            <a:endParaRPr lang="en-US" sz="2400" dirty="0" smtClean="0">
              <a:latin typeface="Times New Roman"/>
              <a:ea typeface="Times New Roman"/>
            </a:endParaRPr>
          </a:p>
          <a:p>
            <a:pPr marL="228600" lvl="0" algn="r" rtl="1">
              <a:lnSpc>
                <a:spcPts val="4200"/>
              </a:lnSpc>
              <a:spcBef>
                <a:spcPts val="1200"/>
              </a:spcBef>
              <a:tabLst>
                <a:tab pos="1863725" algn="l"/>
              </a:tabLst>
            </a:pPr>
            <a:r>
              <a:rPr lang="fa-IR" sz="2400" dirty="0" smtClean="0">
                <a:latin typeface="Times New Roman"/>
                <a:ea typeface="Times New Roman"/>
                <a:cs typeface="B Nazanin"/>
              </a:rPr>
              <a:t>پس از ورود به بخش پس از زايمان ضمن تداوم تماس پوستی، اگر اولين تغذيه با شير مادر در ساعت اول انجام نشده به مادر كمك نماييد تا نوزاد هر چه سريعتر با آغوز تغذيه شود. </a:t>
            </a:r>
            <a:endParaRPr lang="en-US" sz="2400" dirty="0" smtClean="0">
              <a:latin typeface="Times New Roman"/>
              <a:ea typeface="Times New Roman"/>
            </a:endParaRPr>
          </a:p>
        </p:txBody>
      </p:sp>
    </p:spTree>
  </p:cSld>
  <p:clrMapOvr>
    <a:masterClrMapping/>
  </p:clrMapOvr>
  <p:transition spd="med">
    <p:pull dir="ld"/>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183880" cy="1051560"/>
          </a:xfrm>
        </p:spPr>
        <p:txBody>
          <a:bodyPr>
            <a:normAutofit fontScale="90000"/>
          </a:bodyPr>
          <a:lstStyle/>
          <a:p>
            <a:pPr lvl="0" algn="r" rtl="1"/>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بخش پس از زايمان ( </a:t>
            </a:r>
            <a:r>
              <a:rPr lang="en-US" dirty="0" smtClean="0">
                <a:latin typeface="Times New Roman"/>
                <a:ea typeface="Times New Roman"/>
                <a:cs typeface="B Titr"/>
              </a:rPr>
              <a:t>(POST PARTUM</a:t>
            </a:r>
            <a:r>
              <a:rPr lang="en-US" dirty="0" smtClean="0">
                <a:latin typeface="Times New Roman"/>
                <a:ea typeface="Times New Roman"/>
              </a:rPr>
              <a:t/>
            </a:r>
            <a:br>
              <a:rPr lang="en-US" dirty="0" smtClean="0">
                <a:latin typeface="Times New Roman"/>
                <a:ea typeface="Times New Roman"/>
              </a:rPr>
            </a:b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rmAutofit/>
          </a:bodyPr>
          <a:lstStyle/>
          <a:p>
            <a:pPr marL="228600" lvl="0" algn="r" rtl="1">
              <a:lnSpc>
                <a:spcPts val="4500"/>
              </a:lnSpc>
              <a:spcBef>
                <a:spcPts val="1800"/>
              </a:spcBef>
              <a:tabLst>
                <a:tab pos="1863725" algn="l"/>
              </a:tabLst>
            </a:pPr>
            <a:r>
              <a:rPr lang="fa-IR" dirty="0" smtClean="0">
                <a:latin typeface="Times New Roman"/>
                <a:ea typeface="Times New Roman"/>
                <a:cs typeface="B Nazanin"/>
              </a:rPr>
              <a:t>حمایت های بیشتر براي در آغوش گرفتن و به پستان گذاشتن نوزاد باید برای مادرانی که مسكن نارکوتیک گرفته اند یا سزارین شده اند و يا اولین تماسشان با نوزاد به تعویق افتاده، ارائه شود.</a:t>
            </a:r>
            <a:endParaRPr lang="en-US" dirty="0" smtClean="0">
              <a:latin typeface="Times New Roman"/>
              <a:ea typeface="Times New Roman"/>
            </a:endParaRPr>
          </a:p>
          <a:p>
            <a:pPr marL="228600" lvl="0" algn="r" rtl="1">
              <a:lnSpc>
                <a:spcPts val="4500"/>
              </a:lnSpc>
              <a:spcBef>
                <a:spcPts val="1800"/>
              </a:spcBef>
              <a:tabLst>
                <a:tab pos="1863725" algn="l"/>
              </a:tabLst>
            </a:pPr>
            <a:r>
              <a:rPr lang="fa-IR" dirty="0" smtClean="0">
                <a:latin typeface="Times New Roman"/>
                <a:ea typeface="Times New Roman"/>
                <a:cs typeface="B Nazanin"/>
              </a:rPr>
              <a:t>تسهيلات لازم جهت ملاقات پدر و حضور همراه مادر در بخش فراهم شود.</a:t>
            </a:r>
            <a:endParaRPr lang="en-US" dirty="0" smtClean="0">
              <a:latin typeface="Times New Roman"/>
              <a:ea typeface="Times New Roman"/>
            </a:endParaRPr>
          </a:p>
        </p:txBody>
      </p:sp>
    </p:spTree>
  </p:cSld>
  <p:clrMapOvr>
    <a:masterClrMapping/>
  </p:clrMapOvr>
  <p:transition spd="med">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533400" y="228600"/>
          <a:ext cx="8305800" cy="624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spli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buBlip>
                <a:blip r:embed="rId3"/>
              </a:buBlip>
            </a:pPr>
            <a:r>
              <a:rPr lang="fa-IR" sz="2400" dirty="0" smtClean="0">
                <a:cs typeface="B Nazanin" pitchFamily="2" charset="-78"/>
              </a:rPr>
              <a:t> تماس پوست با پوست مادر و نوزاد بلافاصله بعد از تولد و شروع تغذيه با شير مادر گرچه مرتبط هستند، اما هركدام به طور مستقل از اهميت خاصي برخوردارند. </a:t>
            </a:r>
          </a:p>
          <a:p>
            <a:pPr algn="r" rtl="1">
              <a:lnSpc>
                <a:spcPts val="4000"/>
              </a:lnSpc>
              <a:buBlip>
                <a:blip r:embed="rId3"/>
              </a:buBlip>
            </a:pPr>
            <a:r>
              <a:rPr lang="fa-IR" sz="2400" dirty="0" smtClean="0">
                <a:cs typeface="B Nazanin" pitchFamily="2" charset="-78"/>
              </a:rPr>
              <a:t>حتي اگر مادر قصد شيردهي ندارد، مادر و نوزاد بايد از اين تماس اوليه بهره مند شوند. </a:t>
            </a:r>
          </a:p>
          <a:p>
            <a:pPr algn="r" rtl="1">
              <a:lnSpc>
                <a:spcPts val="4000"/>
              </a:lnSpc>
              <a:buBlip>
                <a:blip r:embed="rId3"/>
              </a:buBlip>
            </a:pPr>
            <a:r>
              <a:rPr lang="fa-IR" sz="2400" dirty="0" smtClean="0">
                <a:cs typeface="B Nazanin" pitchFamily="2" charset="-78"/>
              </a:rPr>
              <a:t>مادر و نوزاد پس از تولد نبايد از هم جدا شوند و مطلوب است كه به طور مداوم همراه هم باشند و نوزاد مجاز باشد كه به محض آمادگي، پستان مادر را بگيرد (مگر به دلايل پزشكي غيرقابل اجتناب).</a:t>
            </a:r>
          </a:p>
          <a:p>
            <a:pPr algn="r" rtl="1">
              <a:lnSpc>
                <a:spcPts val="4000"/>
              </a:lnSpc>
              <a:buBlip>
                <a:blip r:embed="rId3"/>
              </a:buBlip>
            </a:pPr>
            <a:r>
              <a:rPr lang="fa-IR" sz="2400" dirty="0" smtClean="0">
                <a:cs typeface="B Nazanin" pitchFamily="2" charset="-78"/>
              </a:rPr>
              <a:t> برقراری تماس پوستی مادر و نوزاد به شروع موفق تغذیه انحصاری با شیر مادر کمک می کند.</a:t>
            </a:r>
            <a:endParaRPr lang="en-US" sz="24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spcBef>
                <a:spcPts val="1200"/>
              </a:spcBef>
              <a:buBlip>
                <a:blip r:embed="rId3"/>
              </a:buBlip>
            </a:pPr>
            <a:r>
              <a:rPr lang="fa-IR" dirty="0" smtClean="0">
                <a:cs typeface="B Nazanin" pitchFamily="2" charset="-78"/>
              </a:rPr>
              <a:t>افزايش قابل توجه ميزان تغذيه با شير مادر و مدت شيردهي</a:t>
            </a:r>
          </a:p>
          <a:p>
            <a:pPr algn="r" rtl="1">
              <a:lnSpc>
                <a:spcPts val="4000"/>
              </a:lnSpc>
              <a:spcBef>
                <a:spcPts val="1200"/>
              </a:spcBef>
              <a:buBlip>
                <a:blip r:embed="rId3"/>
              </a:buBlip>
            </a:pPr>
            <a:r>
              <a:rPr lang="fa-IR" dirty="0" smtClean="0">
                <a:cs typeface="B Nazanin" pitchFamily="2" charset="-78"/>
              </a:rPr>
              <a:t>آرام کردن مادر و شيرخوار </a:t>
            </a:r>
          </a:p>
          <a:p>
            <a:pPr algn="r" rtl="1">
              <a:lnSpc>
                <a:spcPts val="4000"/>
              </a:lnSpc>
              <a:spcBef>
                <a:spcPts val="1200"/>
              </a:spcBef>
              <a:buBlip>
                <a:blip r:embed="rId3"/>
              </a:buBlip>
            </a:pPr>
            <a:r>
              <a:rPr lang="fa-IR" dirty="0" smtClean="0">
                <a:cs typeface="B Nazanin" pitchFamily="2" charset="-78"/>
              </a:rPr>
              <a:t>ثبات ضربان قلب و تنفس شيرخوار</a:t>
            </a:r>
          </a:p>
          <a:p>
            <a:pPr algn="r" rtl="1">
              <a:lnSpc>
                <a:spcPts val="4000"/>
              </a:lnSpc>
              <a:spcBef>
                <a:spcPts val="1200"/>
              </a:spcBef>
              <a:buBlip>
                <a:blip r:embed="rId3"/>
              </a:buBlip>
            </a:pPr>
            <a:r>
              <a:rPr lang="fa-IR" dirty="0" smtClean="0">
                <a:cs typeface="B Nazanin" pitchFamily="2" charset="-78"/>
              </a:rPr>
              <a:t>گرم نگه داشتن نوزاد</a:t>
            </a:r>
          </a:p>
          <a:p>
            <a:pPr algn="r" rtl="1">
              <a:lnSpc>
                <a:spcPts val="4000"/>
              </a:lnSpc>
              <a:spcBef>
                <a:spcPts val="1200"/>
              </a:spcBef>
              <a:buBlip>
                <a:blip r:embed="rId3"/>
              </a:buBlip>
            </a:pPr>
            <a:r>
              <a:rPr lang="fa-IR" dirty="0" smtClean="0">
                <a:cs typeface="B Nazanin" pitchFamily="2" charset="-78"/>
              </a:rPr>
              <a:t>دماي زير بغلي و پوستي بالاتر</a:t>
            </a:r>
          </a:p>
          <a:p>
            <a:pPr algn="r" rtl="1">
              <a:lnSpc>
                <a:spcPts val="4000"/>
              </a:lnSpc>
              <a:spcBef>
                <a:spcPts val="1200"/>
              </a:spcBef>
              <a:buBlip>
                <a:blip r:embed="rId3"/>
              </a:buBlip>
            </a:pPr>
            <a:r>
              <a:rPr lang="fa-IR" dirty="0" smtClean="0">
                <a:cs typeface="B Nazanin" pitchFamily="2" charset="-78"/>
              </a:rPr>
              <a:t>تطابق متابوليكي و ثبات قند خون </a:t>
            </a:r>
          </a:p>
          <a:p>
            <a:pPr algn="r" rtl="1">
              <a:lnSpc>
                <a:spcPts val="4000"/>
              </a:lnSpc>
              <a:spcBef>
                <a:spcPts val="1200"/>
              </a:spcBef>
              <a:buBlip>
                <a:blip r:embed="rId3"/>
              </a:buBlip>
            </a:pPr>
            <a:r>
              <a:rPr lang="fa-IR" dirty="0" smtClean="0">
                <a:cs typeface="B Nazanin" pitchFamily="2" charset="-78"/>
              </a:rPr>
              <a:t>اصلاح سريع تر اسيديته خون  </a:t>
            </a:r>
            <a:endParaRPr lang="en-US"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buBlip>
                <a:blip r:embed="rId3"/>
              </a:buBlip>
            </a:pPr>
            <a:r>
              <a:rPr lang="fa-IR" sz="2400" dirty="0" smtClean="0">
                <a:cs typeface="B Nazanin" pitchFamily="2" charset="-78"/>
              </a:rPr>
              <a:t>در مطالعه اي 38 نوزاد بلافاصله پس از تولد در تماس پوستي با مادر به مدت حداقل 1 ساعت قرار گرفتند        24% پس از 49 دقيقه قادر به مكيدن صحيح پستان بودند. </a:t>
            </a:r>
          </a:p>
          <a:p>
            <a:pPr algn="r" rtl="1">
              <a:lnSpc>
                <a:spcPts val="4000"/>
              </a:lnSpc>
              <a:buBlip>
                <a:blip r:embed="rId3"/>
              </a:buBlip>
            </a:pPr>
            <a:r>
              <a:rPr lang="fa-IR" sz="2400" dirty="0" smtClean="0">
                <a:cs typeface="B Nazanin" pitchFamily="2" charset="-78"/>
              </a:rPr>
              <a:t>در گروه ديگري از نوزادان كه تماس با مادر را بلافاصله پس از تولد شروع كردند اما پس از 20 دقيقه جدا شدند و 20 دقيقه بعد نزد مادر برگشتند    ،   7% به طور مؤثر پستان مادر را مكيدند. </a:t>
            </a:r>
          </a:p>
          <a:p>
            <a:pPr algn="r" rtl="1">
              <a:lnSpc>
                <a:spcPts val="4000"/>
              </a:lnSpc>
              <a:buBlip>
                <a:blip r:embed="rId3"/>
              </a:buBlip>
            </a:pPr>
            <a:r>
              <a:rPr lang="fa-IR" sz="2400" u="sng" dirty="0" smtClean="0">
                <a:cs typeface="B Nazanin" pitchFamily="2" charset="-78"/>
              </a:rPr>
              <a:t>متاآناليز مطالعات انجام شده</a:t>
            </a:r>
            <a:r>
              <a:rPr lang="fa-IR" sz="2400" dirty="0" smtClean="0">
                <a:cs typeface="B Nazanin" pitchFamily="2" charset="-78"/>
              </a:rPr>
              <a:t>: تماس اوليه مادر و نوزاد       افزايش ميزان تغذيه با شير مادر در 3-2 ماهگي.</a:t>
            </a:r>
            <a:endParaRPr lang="en-US" sz="2400" dirty="0" smtClean="0">
              <a:cs typeface="B Nazanin" pitchFamily="2" charset="-78"/>
            </a:endParaRPr>
          </a:p>
          <a:p>
            <a:pPr algn="r" rtl="1">
              <a:lnSpc>
                <a:spcPts val="4000"/>
              </a:lnSpc>
              <a:buBlip>
                <a:blip r:embed="rId3"/>
              </a:buBlip>
            </a:pPr>
            <a:endParaRPr lang="fa-IR" sz="2400" dirty="0" smtClean="0">
              <a:cs typeface="B Nazanin" pitchFamily="2" charset="-78"/>
            </a:endParaRPr>
          </a:p>
          <a:p>
            <a:pPr algn="r" rtl="1">
              <a:lnSpc>
                <a:spcPts val="4000"/>
              </a:lnSpc>
              <a:buBlip>
                <a:blip r:embed="rId3"/>
              </a:buBlip>
            </a:pPr>
            <a:endParaRPr lang="fa-IR" sz="2400" dirty="0" smtClean="0">
              <a:cs typeface="B Nazanin" pitchFamily="2" charset="-78"/>
            </a:endParaRPr>
          </a:p>
          <a:p>
            <a:pPr algn="r" rtl="1">
              <a:lnSpc>
                <a:spcPts val="4000"/>
              </a:lnSpc>
              <a:buBlip>
                <a:blip r:embed="rId3"/>
              </a:buBlip>
            </a:pPr>
            <a:endParaRPr lang="en-US" sz="2400" dirty="0" smtClean="0">
              <a:cs typeface="B Nazanin" pitchFamily="2" charset="-78"/>
            </a:endParaRPr>
          </a:p>
          <a:p>
            <a:pPr algn="r" rtl="1">
              <a:lnSpc>
                <a:spcPts val="4000"/>
              </a:lnSpc>
              <a:buBlip>
                <a:blip r:embed="rId3"/>
              </a:buBlip>
            </a:pPr>
            <a:endParaRPr lang="fa-IR" sz="2400" dirty="0" smtClean="0">
              <a:cs typeface="B Nazanin" pitchFamily="2" charset="-78"/>
            </a:endParaRPr>
          </a:p>
        </p:txBody>
      </p:sp>
      <p:cxnSp>
        <p:nvCxnSpPr>
          <p:cNvPr id="8" name="Straight Arrow Connector 7"/>
          <p:cNvCxnSpPr/>
          <p:nvPr/>
        </p:nvCxnSpPr>
        <p:spPr bwMode="auto">
          <a:xfrm rot="10800000">
            <a:off x="5029200" y="2438400"/>
            <a:ext cx="381000" cy="1588"/>
          </a:xfrm>
          <a:prstGeom prst="straightConnector1">
            <a:avLst/>
          </a:prstGeom>
          <a:ln>
            <a:headEnd type="none" w="sm" len="sm"/>
            <a:tailEnd type="arrow"/>
          </a:ln>
        </p:spPr>
        <p:style>
          <a:lnRef idx="3">
            <a:schemeClr val="accent1"/>
          </a:lnRef>
          <a:fillRef idx="0">
            <a:schemeClr val="accent1"/>
          </a:fillRef>
          <a:effectRef idx="2">
            <a:schemeClr val="accent1"/>
          </a:effectRef>
          <a:fontRef idx="minor">
            <a:schemeClr val="tx1"/>
          </a:fontRef>
        </p:style>
      </p:cxnSp>
      <p:cxnSp>
        <p:nvCxnSpPr>
          <p:cNvPr id="9" name="Straight Arrow Connector 8"/>
          <p:cNvCxnSpPr/>
          <p:nvPr/>
        </p:nvCxnSpPr>
        <p:spPr bwMode="auto">
          <a:xfrm rot="10800000">
            <a:off x="1905001" y="4038600"/>
            <a:ext cx="381000" cy="1588"/>
          </a:xfrm>
          <a:prstGeom prst="straightConnector1">
            <a:avLst/>
          </a:prstGeom>
          <a:ln>
            <a:headEnd type="none" w="sm" len="sm"/>
            <a:tailEnd type="arrow"/>
          </a:ln>
        </p:spPr>
        <p:style>
          <a:lnRef idx="3">
            <a:schemeClr val="accent1"/>
          </a:lnRef>
          <a:fillRef idx="0">
            <a:schemeClr val="accent1"/>
          </a:fillRef>
          <a:effectRef idx="2">
            <a:schemeClr val="accent1"/>
          </a:effectRef>
          <a:fontRef idx="minor">
            <a:schemeClr val="tx1"/>
          </a:fontRef>
        </p:style>
      </p:cxnSp>
      <p:cxnSp>
        <p:nvCxnSpPr>
          <p:cNvPr id="10" name="Straight Arrow Connector 9"/>
          <p:cNvCxnSpPr/>
          <p:nvPr/>
        </p:nvCxnSpPr>
        <p:spPr bwMode="auto">
          <a:xfrm rot="10800000">
            <a:off x="2819400" y="5105400"/>
            <a:ext cx="381000" cy="1588"/>
          </a:xfrm>
          <a:prstGeom prst="straightConnector1">
            <a:avLst/>
          </a:prstGeom>
          <a:ln>
            <a:headEnd type="none" w="sm" len="sm"/>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7813"/>
            <a:ext cx="8305800" cy="1139825"/>
          </a:xfrm>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533400" y="1447800"/>
            <a:ext cx="7848600" cy="4530725"/>
          </a:xfrm>
        </p:spPr>
        <p:txBody>
          <a:bodyPr/>
          <a:lstStyle/>
          <a:p>
            <a:pPr algn="r" rtl="1">
              <a:lnSpc>
                <a:spcPts val="4000"/>
              </a:lnSpc>
              <a:buBlip>
                <a:blip r:embed="rId3"/>
              </a:buBlip>
            </a:pPr>
            <a:r>
              <a:rPr lang="fa-IR" sz="2400" dirty="0" smtClean="0">
                <a:cs typeface="B Nazanin" pitchFamily="2" charset="-78"/>
              </a:rPr>
              <a:t>آغوز (کلستروم) برای نوزاد بسیار مغذی است. </a:t>
            </a:r>
          </a:p>
          <a:p>
            <a:pPr lvl="1" algn="r" rtl="1">
              <a:lnSpc>
                <a:spcPts val="4000"/>
              </a:lnSpc>
              <a:buBlip>
                <a:blip r:embed="rId3"/>
              </a:buBlip>
            </a:pPr>
            <a:r>
              <a:rPr lang="fa-IR" sz="2200" dirty="0" smtClean="0">
                <a:cs typeface="B Nazanin" pitchFamily="2" charset="-78"/>
              </a:rPr>
              <a:t>نیاز نوزاد در این هنگام خیلی کم است.</a:t>
            </a:r>
          </a:p>
          <a:p>
            <a:pPr lvl="1" algn="r" rtl="1">
              <a:lnSpc>
                <a:spcPts val="4000"/>
              </a:lnSpc>
              <a:buBlip>
                <a:blip r:embed="rId3"/>
              </a:buBlip>
            </a:pPr>
            <a:r>
              <a:rPr lang="fa-IR" sz="2200" dirty="0" smtClean="0">
                <a:cs typeface="B Nazanin" pitchFamily="2" charset="-78"/>
              </a:rPr>
              <a:t>سرشار از عوامل ايمني بخش است (اولین واکسن)، نوزاد را در برابر بسياري از بيماري ها حفاظت كرده و به تنظيم سيستم ايمني كمك مي كند. </a:t>
            </a:r>
          </a:p>
          <a:p>
            <a:pPr lvl="1" algn="r" rtl="1">
              <a:lnSpc>
                <a:spcPts val="4000"/>
              </a:lnSpc>
              <a:buBlip>
                <a:blip r:embed="rId3"/>
              </a:buBlip>
            </a:pPr>
            <a:r>
              <a:rPr lang="fa-IR" sz="2200" dirty="0" smtClean="0">
                <a:cs typeface="B Nazanin" pitchFamily="2" charset="-78"/>
              </a:rPr>
              <a:t>حاوي فاكتورهاي رشد است كه به تكامل و عملكرد مؤثر روده کمک کرده و ورود ميكروارگانيسم ها و آلرژن ها را به بدن نوزاد مشكل مي سازد.</a:t>
            </a:r>
          </a:p>
          <a:p>
            <a:pPr lvl="1" algn="r" rtl="1">
              <a:lnSpc>
                <a:spcPts val="4000"/>
              </a:lnSpc>
              <a:buBlip>
                <a:blip r:embed="rId3"/>
              </a:buBlip>
            </a:pPr>
            <a:r>
              <a:rPr lang="fa-IR" sz="2200" dirty="0" smtClean="0">
                <a:cs typeface="B Nazanin" pitchFamily="2" charset="-78"/>
              </a:rPr>
              <a:t>سرشار از ويتامين </a:t>
            </a:r>
            <a:r>
              <a:rPr lang="en-US" sz="1800" dirty="0" smtClean="0">
                <a:cs typeface="B Nazanin" pitchFamily="2" charset="-78"/>
              </a:rPr>
              <a:t>A</a:t>
            </a:r>
            <a:r>
              <a:rPr lang="fa-IR" sz="2200" dirty="0" smtClean="0">
                <a:cs typeface="B Nazanin" pitchFamily="2" charset="-78"/>
              </a:rPr>
              <a:t>         حفاظت از چشم و كاهش عفونت  </a:t>
            </a:r>
          </a:p>
          <a:p>
            <a:pPr lvl="1" algn="r" rtl="1">
              <a:lnSpc>
                <a:spcPts val="4000"/>
              </a:lnSpc>
              <a:buBlip>
                <a:blip r:embed="rId3"/>
              </a:buBlip>
            </a:pPr>
            <a:r>
              <a:rPr lang="fa-IR" sz="2200" dirty="0" smtClean="0">
                <a:cs typeface="B Nazanin" pitchFamily="2" charset="-78"/>
              </a:rPr>
              <a:t>تحریک عمل دفع         پیش گیری از زردي نوزاد</a:t>
            </a:r>
            <a:endParaRPr lang="fa-IR" sz="2000" dirty="0" smtClean="0">
              <a:cs typeface="B Nazanin" pitchFamily="2" charset="-78"/>
            </a:endParaRPr>
          </a:p>
          <a:p>
            <a:pPr algn="r" rtl="1"/>
            <a:endParaRPr lang="en-US" sz="2400" dirty="0" smtClean="0">
              <a:cs typeface="B Nazanin" pitchFamily="2" charset="-78"/>
            </a:endParaRPr>
          </a:p>
          <a:p>
            <a:pPr algn="r" rtl="1">
              <a:lnSpc>
                <a:spcPts val="4000"/>
              </a:lnSpc>
              <a:buBlip>
                <a:blip r:embed="rId3"/>
              </a:buBlip>
            </a:pPr>
            <a:endParaRPr lang="fa-IR" sz="2400" dirty="0" smtClean="0">
              <a:cs typeface="B Nazanin" pitchFamily="2" charset="-78"/>
            </a:endParaRPr>
          </a:p>
        </p:txBody>
      </p:sp>
      <p:cxnSp>
        <p:nvCxnSpPr>
          <p:cNvPr id="9" name="Straight Arrow Connector 8"/>
          <p:cNvCxnSpPr/>
          <p:nvPr/>
        </p:nvCxnSpPr>
        <p:spPr bwMode="auto">
          <a:xfrm rot="10800000">
            <a:off x="5334000" y="5105400"/>
            <a:ext cx="381000" cy="1588"/>
          </a:xfrm>
          <a:prstGeom prst="straightConnector1">
            <a:avLst/>
          </a:prstGeom>
          <a:ln>
            <a:headEnd type="none" w="sm" len="sm"/>
            <a:tailEnd type="arrow"/>
          </a:ln>
        </p:spPr>
        <p:style>
          <a:lnRef idx="3">
            <a:schemeClr val="accent1"/>
          </a:lnRef>
          <a:fillRef idx="0">
            <a:schemeClr val="accent1"/>
          </a:fillRef>
          <a:effectRef idx="2">
            <a:schemeClr val="accent1"/>
          </a:effectRef>
          <a:fontRef idx="minor">
            <a:schemeClr val="tx1"/>
          </a:fontRef>
        </p:style>
      </p:cxnSp>
      <p:cxnSp>
        <p:nvCxnSpPr>
          <p:cNvPr id="10" name="Straight Arrow Connector 9"/>
          <p:cNvCxnSpPr/>
          <p:nvPr/>
        </p:nvCxnSpPr>
        <p:spPr bwMode="auto">
          <a:xfrm rot="10800000">
            <a:off x="5562600" y="5715000"/>
            <a:ext cx="381000" cy="1588"/>
          </a:xfrm>
          <a:prstGeom prst="straightConnector1">
            <a:avLst/>
          </a:prstGeom>
          <a:ln>
            <a:headEnd type="none" w="sm" len="sm"/>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ransition spd="med">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3124200" y="1600200"/>
            <a:ext cx="5410200" cy="4530725"/>
          </a:xfrm>
        </p:spPr>
        <p:txBody>
          <a:bodyPr/>
          <a:lstStyle/>
          <a:p>
            <a:pPr algn="r" rtl="1">
              <a:lnSpc>
                <a:spcPts val="4000"/>
              </a:lnSpc>
              <a:buBlip>
                <a:blip r:embed="rId3"/>
              </a:buBlip>
            </a:pPr>
            <a:r>
              <a:rPr lang="fa-IR" sz="2400" dirty="0" smtClean="0">
                <a:cs typeface="B Nazanin" pitchFamily="2" charset="-78"/>
              </a:rPr>
              <a:t>به تولید شیر کافی برای تغذیه بعدی و پیش گیری از بروز هیپوگلیسمی کمک می کند.</a:t>
            </a:r>
            <a:endParaRPr lang="en-US" sz="2400" dirty="0" smtClean="0">
              <a:cs typeface="B Nazanin" pitchFamily="2" charset="-78"/>
            </a:endParaRPr>
          </a:p>
          <a:p>
            <a:pPr lvl="0" algn="r" rtl="1">
              <a:lnSpc>
                <a:spcPts val="4000"/>
              </a:lnSpc>
              <a:buBlip>
                <a:blip r:embed="rId3"/>
              </a:buBlip>
            </a:pPr>
            <a:r>
              <a:rPr lang="fa-IR" sz="2400" dirty="0" smtClean="0">
                <a:cs typeface="B Nazanin" pitchFamily="2" charset="-78"/>
              </a:rPr>
              <a:t>رفلکس مکیدن نوزاد را که در ساعت اول بسیار قوی است، برای گرفتن صحیح پستان به کار می اندازد. </a:t>
            </a:r>
          </a:p>
          <a:p>
            <a:pPr lvl="0" algn="r" rtl="1">
              <a:lnSpc>
                <a:spcPts val="4000"/>
              </a:lnSpc>
              <a:buBlip>
                <a:blip r:embed="rId3"/>
              </a:buBlip>
            </a:pPr>
            <a:r>
              <a:rPr lang="fa-IR" sz="2400" dirty="0" smtClean="0">
                <a:cs typeface="B Nazanin" pitchFamily="2" charset="-78"/>
              </a:rPr>
              <a:t>به انقباض رحم و خروج جفت و كاهش خون ریزی مادر کمک می کند.</a:t>
            </a:r>
            <a:endParaRPr lang="en-US" sz="2400" dirty="0" smtClean="0">
              <a:cs typeface="B Nazanin" pitchFamily="2" charset="-78"/>
            </a:endParaRPr>
          </a:p>
          <a:p>
            <a:pPr lvl="0" algn="r" rtl="1">
              <a:lnSpc>
                <a:spcPts val="4000"/>
              </a:lnSpc>
              <a:buBlip>
                <a:blip r:embed="rId3"/>
              </a:buBlip>
            </a:pPr>
            <a:r>
              <a:rPr lang="fa-IR" sz="2400" dirty="0" smtClean="0">
                <a:cs typeface="B Nazanin" pitchFamily="2" charset="-78"/>
              </a:rPr>
              <a:t> امکان تماس پوست با پوست مادر و نوزاد و گرمای مورد نیاز نوزاد (به ویژه در نوزادان نارس و کم وزن) را فراهم می کند.</a:t>
            </a:r>
          </a:p>
        </p:txBody>
      </p:sp>
    </p:spTree>
  </p:cSld>
  <p:clrMapOvr>
    <a:masterClrMapping/>
  </p:clrMapOvr>
  <p:transition spd="med">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3429000" y="1600200"/>
            <a:ext cx="5105400" cy="4530725"/>
          </a:xfrm>
        </p:spPr>
        <p:txBody>
          <a:bodyPr/>
          <a:lstStyle/>
          <a:p>
            <a:pPr algn="r" rtl="1">
              <a:lnSpc>
                <a:spcPts val="4000"/>
              </a:lnSpc>
              <a:buBlip>
                <a:blip r:embed="rId3"/>
              </a:buBlip>
            </a:pPr>
            <a:r>
              <a:rPr lang="fa-IR" sz="2400" dirty="0" smtClean="0">
                <a:cs typeface="B Nazanin" pitchFamily="2" charset="-78"/>
              </a:rPr>
              <a:t>برای نوزادان کم وزن مفیدتر است چون احتمال مرگ و میر آن ها بیشتر است و به هنگام تولد به حمایت بیشتری برای خوب مکیدن نیاز دارند.</a:t>
            </a:r>
          </a:p>
          <a:p>
            <a:pPr algn="r" rtl="1">
              <a:lnSpc>
                <a:spcPts val="4000"/>
              </a:lnSpc>
              <a:buBlip>
                <a:blip r:embed="rId3"/>
              </a:buBlip>
            </a:pPr>
            <a:r>
              <a:rPr lang="fa-IR" sz="2400" dirty="0" smtClean="0">
                <a:cs typeface="B Nazanin" pitchFamily="2" charset="-78"/>
              </a:rPr>
              <a:t>پس از زايمان طبيعي و يا سزارين با بي حسي موضعي، اغلب مي توان بلافاصله تغذيه با شير مادر را شروع نمود. </a:t>
            </a:r>
          </a:p>
          <a:p>
            <a:pPr algn="r" rtl="1">
              <a:lnSpc>
                <a:spcPts val="4000"/>
              </a:lnSpc>
              <a:buBlip>
                <a:blip r:embed="rId3"/>
              </a:buBlip>
            </a:pPr>
            <a:r>
              <a:rPr lang="fa-IR" sz="2400" dirty="0" smtClean="0">
                <a:cs typeface="B Nazanin" pitchFamily="2" charset="-78"/>
              </a:rPr>
              <a:t>پس از سزارين با بي هوشي عمومي، تغذيه با شير مادر مي تواند طی چند ساعت اول به محض هوشياري مادر انجام شود.</a:t>
            </a:r>
          </a:p>
          <a:p>
            <a:pPr algn="r" rtl="1">
              <a:lnSpc>
                <a:spcPts val="4000"/>
              </a:lnSpc>
              <a:buBlip>
                <a:blip r:embed="rId3"/>
              </a:buBlip>
            </a:pPr>
            <a:endParaRPr lang="fa-IR" sz="2400"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3429000" y="1600200"/>
            <a:ext cx="5105400" cy="4530725"/>
          </a:xfrm>
        </p:spPr>
        <p:txBody>
          <a:bodyPr/>
          <a:lstStyle/>
          <a:p>
            <a:pPr algn="r" rtl="1">
              <a:lnSpc>
                <a:spcPts val="4600"/>
              </a:lnSpc>
              <a:spcBef>
                <a:spcPts val="2400"/>
              </a:spcBef>
              <a:buBlip>
                <a:blip r:embed="rId3"/>
              </a:buBlip>
            </a:pPr>
            <a:r>
              <a:rPr lang="fa-IR" dirty="0" smtClean="0">
                <a:cs typeface="B Nazanin" pitchFamily="2" charset="-78"/>
              </a:rPr>
              <a:t>موجب تحكيم پيوند عاطفي </a:t>
            </a:r>
            <a:r>
              <a:rPr lang="fa-IR" sz="2400" dirty="0" smtClean="0">
                <a:cs typeface="B Nazanin" pitchFamily="2" charset="-78"/>
              </a:rPr>
              <a:t>(</a:t>
            </a:r>
            <a:r>
              <a:rPr lang="en-US" sz="2400" dirty="0" smtClean="0">
                <a:cs typeface="B Nazanin" pitchFamily="2" charset="-78"/>
              </a:rPr>
              <a:t>Bonding</a:t>
            </a:r>
            <a:r>
              <a:rPr lang="fa-IR" sz="2400" dirty="0" smtClean="0">
                <a:cs typeface="B Nazanin" pitchFamily="2" charset="-78"/>
              </a:rPr>
              <a:t>)</a:t>
            </a:r>
            <a:r>
              <a:rPr lang="fa-IR" dirty="0" smtClean="0">
                <a:cs typeface="B Nazanin" pitchFamily="2" charset="-78"/>
              </a:rPr>
              <a:t> بين مادر و نوزاد مي شود. </a:t>
            </a:r>
          </a:p>
          <a:p>
            <a:pPr algn="r" rtl="1">
              <a:lnSpc>
                <a:spcPts val="4600"/>
              </a:lnSpc>
              <a:spcBef>
                <a:spcPts val="2400"/>
              </a:spcBef>
              <a:buBlip>
                <a:blip r:embed="rId3"/>
              </a:buBlip>
            </a:pPr>
            <a:r>
              <a:rPr lang="fa-IR" dirty="0" smtClean="0">
                <a:cs typeface="B Nazanin" pitchFamily="2" charset="-78"/>
              </a:rPr>
              <a:t>پيوند عاطفي نوزاد با پدر و مادر از دوران بارداري آغاز شده و بعد از چند ماه انتظار با اولين تلاقي نگاه و تماس مستقيم، قويتر مي شود. </a:t>
            </a:r>
          </a:p>
        </p:txBody>
      </p:sp>
    </p:spTree>
  </p:cSld>
  <p:clrMapOvr>
    <a:masterClrMapping/>
  </p:clrMapOvr>
  <p:transition spd="med">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spcBef>
                <a:spcPts val="2400"/>
              </a:spcBef>
              <a:buBlip>
                <a:blip r:embed="rId3"/>
              </a:buBlip>
            </a:pPr>
            <a:r>
              <a:rPr lang="fa-IR" dirty="0" smtClean="0">
                <a:cs typeface="B Nazanin" pitchFamily="2" charset="-78"/>
              </a:rPr>
              <a:t>هرچه پيوند عاطفي با نوزاد زودتر و قوي تر شكل گيرد:</a:t>
            </a:r>
          </a:p>
          <a:p>
            <a:pPr lvl="1" algn="r" rtl="1">
              <a:lnSpc>
                <a:spcPts val="4000"/>
              </a:lnSpc>
              <a:spcBef>
                <a:spcPts val="2400"/>
              </a:spcBef>
              <a:buBlip>
                <a:blip r:embed="rId3"/>
              </a:buBlip>
            </a:pPr>
            <a:r>
              <a:rPr lang="fa-IR" dirty="0" smtClean="0">
                <a:cs typeface="B Nazanin" pitchFamily="2" charset="-78"/>
              </a:rPr>
              <a:t>مراقبت از نوزاد دلپذيرتر و مطلوب تر مي شود. </a:t>
            </a:r>
          </a:p>
          <a:p>
            <a:pPr lvl="1" algn="r" rtl="1">
              <a:lnSpc>
                <a:spcPts val="4000"/>
              </a:lnSpc>
              <a:spcBef>
                <a:spcPts val="2400"/>
              </a:spcBef>
              <a:buBlip>
                <a:blip r:embed="rId3"/>
              </a:buBlip>
            </a:pPr>
            <a:r>
              <a:rPr lang="fa-IR" dirty="0" smtClean="0">
                <a:cs typeface="B Nazanin" pitchFamily="2" charset="-78"/>
              </a:rPr>
              <a:t>شيردهي و فرزندپروری با موفقيت بيشتري توأم گردیده و احتمال سوءرفتار با كودك كاهش مي يابد.</a:t>
            </a:r>
          </a:p>
          <a:p>
            <a:pPr lvl="1" algn="r" rtl="1">
              <a:lnSpc>
                <a:spcPts val="4000"/>
              </a:lnSpc>
              <a:spcBef>
                <a:spcPts val="2400"/>
              </a:spcBef>
              <a:buBlip>
                <a:blip r:embed="rId3"/>
              </a:buBlip>
            </a:pPr>
            <a:r>
              <a:rPr lang="fa-IR" dirty="0" smtClean="0">
                <a:cs typeface="B Nazanin" pitchFamily="2" charset="-78"/>
              </a:rPr>
              <a:t>منجر به تسریع روند رشد جسمي، ارتقای تكامل و شکوفایی استعدادهاي بالقوه کودک شده و در سنين بالاتر نيز نقش به سزايي دارد.</a:t>
            </a:r>
            <a:endParaRPr lang="en-US"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819400" y="609600"/>
            <a:ext cx="5334000" cy="2127250"/>
          </a:xfrm>
        </p:spPr>
        <p:txBody>
          <a:bodyPr>
            <a:noAutofit/>
          </a:bodyPr>
          <a:lstStyle/>
          <a:p>
            <a:pPr>
              <a:lnSpc>
                <a:spcPts val="6300"/>
              </a:lnSpc>
            </a:pPr>
            <a:r>
              <a:rPr lang="fa-IR" sz="3200" dirty="0" smtClean="0">
                <a:cs typeface="B Titr" pitchFamily="2" charset="-78"/>
              </a:rPr>
              <a:t>شواهد، فواید و اهميت </a:t>
            </a:r>
            <a:br>
              <a:rPr lang="fa-IR" sz="3200" dirty="0" smtClean="0">
                <a:cs typeface="B Titr" pitchFamily="2" charset="-78"/>
              </a:rPr>
            </a:br>
            <a:r>
              <a:rPr lang="fa-IR" sz="3200" dirty="0" smtClean="0">
                <a:cs typeface="B Titr" pitchFamily="2" charset="-78"/>
              </a:rPr>
              <a:t>تماس پوست با پوست مادر و نوزاد</a:t>
            </a:r>
            <a:br>
              <a:rPr lang="fa-IR" sz="3200" dirty="0" smtClean="0">
                <a:cs typeface="B Titr" pitchFamily="2" charset="-78"/>
              </a:rPr>
            </a:br>
            <a:r>
              <a:rPr lang="fa-IR" sz="3200" dirty="0" smtClean="0">
                <a:cs typeface="B Titr" pitchFamily="2" charset="-78"/>
              </a:rPr>
              <a:t>و شروع تغذیه طی ساعت اول تولد </a:t>
            </a:r>
            <a:endParaRPr lang="en-US" sz="3200" dirty="0">
              <a:cs typeface="B Titr" pitchFamily="2" charset="-78"/>
            </a:endParaRPr>
          </a:p>
        </p:txBody>
      </p:sp>
      <p:sp>
        <p:nvSpPr>
          <p:cNvPr id="5" name="Subtitle 4"/>
          <p:cNvSpPr>
            <a:spLocks noGrp="1"/>
          </p:cNvSpPr>
          <p:nvPr>
            <p:ph type="subTitle" idx="1"/>
          </p:nvPr>
        </p:nvSpPr>
        <p:spPr>
          <a:xfrm>
            <a:off x="2743200" y="3581400"/>
            <a:ext cx="5334000" cy="2209800"/>
          </a:xfrm>
        </p:spPr>
        <p:txBody>
          <a:bodyPr/>
          <a:lstStyle/>
          <a:p>
            <a:pPr algn="r" rtl="1">
              <a:lnSpc>
                <a:spcPts val="3600"/>
              </a:lnSpc>
            </a:pPr>
            <a:r>
              <a:rPr lang="fa-IR" sz="2800" dirty="0" smtClean="0">
                <a:cs typeface="B Nazanin" pitchFamily="2" charset="-78"/>
              </a:rPr>
              <a:t>دکتر الهام طلاچیان</a:t>
            </a:r>
          </a:p>
          <a:p>
            <a:pPr algn="r" rtl="1">
              <a:lnSpc>
                <a:spcPts val="3600"/>
              </a:lnSpc>
            </a:pPr>
            <a:r>
              <a:rPr lang="fa-IR" sz="2800" dirty="0" smtClean="0">
                <a:cs typeface="B Nazanin" pitchFamily="2" charset="-78"/>
              </a:rPr>
              <a:t>فوق تخصص گوارش کودکان</a:t>
            </a:r>
          </a:p>
          <a:p>
            <a:pPr algn="r" rtl="1">
              <a:lnSpc>
                <a:spcPts val="3600"/>
              </a:lnSpc>
            </a:pPr>
            <a:r>
              <a:rPr lang="fa-IR" sz="2800" dirty="0" smtClean="0">
                <a:cs typeface="B Nazanin" pitchFamily="2" charset="-78"/>
              </a:rPr>
              <a:t>دانشگاه علوم پزشکی ایران</a:t>
            </a:r>
            <a:endParaRPr lang="en-US" sz="2800" dirty="0">
              <a:cs typeface="B Nazanin" pitchFamily="2" charset="-78"/>
            </a:endParaRPr>
          </a:p>
        </p:txBody>
      </p:sp>
    </p:spTree>
  </p:cSld>
  <p:clrMapOvr>
    <a:masterClrMapping/>
  </p:clrMapOvr>
  <p:transition spd="med">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buBlip>
                <a:blip r:embed="rId3"/>
              </a:buBlip>
            </a:pPr>
            <a:r>
              <a:rPr lang="fa-IR" sz="2400" dirty="0" smtClean="0">
                <a:cs typeface="B Nazanin" pitchFamily="2" charset="-78"/>
              </a:rPr>
              <a:t>لمس زودرس نوك پستان و آرئول توسط نوزاد (در نيم ساعت اول) همراه با تماس پوستي، تأثير مثبتی بر پيوند عاطفي مادر و نوزاد در روزهاي اول تولد دارد. </a:t>
            </a:r>
          </a:p>
          <a:p>
            <a:pPr lvl="1" algn="r" rtl="1">
              <a:lnSpc>
                <a:spcPts val="4000"/>
              </a:lnSpc>
              <a:buBlip>
                <a:blip r:embed="rId3"/>
              </a:buBlip>
            </a:pPr>
            <a:r>
              <a:rPr lang="fa-IR" sz="2200" dirty="0" smtClean="0">
                <a:cs typeface="B Nazanin" pitchFamily="2" charset="-78"/>
              </a:rPr>
              <a:t>اين مادران، نوزادان خود را نسبت به نوزاداني كه فقط تماس پوست با پوست بدون لمس نوك پستان داشتند، به مدت كوتاه تري از خود جدا مي كردند و بيشتر با آن</a:t>
            </a:r>
            <a:r>
              <a:rPr lang="en-US" sz="2200" dirty="0" smtClean="0">
                <a:cs typeface="B Nazanin" pitchFamily="2" charset="-78"/>
              </a:rPr>
              <a:t> </a:t>
            </a:r>
            <a:r>
              <a:rPr lang="fa-IR" sz="2200" dirty="0" smtClean="0">
                <a:cs typeface="B Nazanin" pitchFamily="2" charset="-78"/>
              </a:rPr>
              <a:t>ها حرف مي زدند. </a:t>
            </a:r>
          </a:p>
          <a:p>
            <a:pPr algn="r" rtl="1">
              <a:lnSpc>
                <a:spcPts val="4000"/>
              </a:lnSpc>
              <a:buBlip>
                <a:blip r:embed="rId3"/>
              </a:buBlip>
            </a:pPr>
            <a:r>
              <a:rPr lang="fa-IR" sz="2400" dirty="0" smtClean="0">
                <a:cs typeface="B Nazanin" pitchFamily="2" charset="-78"/>
              </a:rPr>
              <a:t>گريه شیرخواراني كه پس از تولد در تماس پوستي با مادر قرار مي گيرند، در مقايسه با نوزاداني كه جدا در كات نگه داري مي شوند كمتر است       کاهش اضطراب و مصرف انرژی.</a:t>
            </a:r>
          </a:p>
        </p:txBody>
      </p:sp>
      <p:cxnSp>
        <p:nvCxnSpPr>
          <p:cNvPr id="11" name="Straight Arrow Connector 10"/>
          <p:cNvCxnSpPr/>
          <p:nvPr/>
        </p:nvCxnSpPr>
        <p:spPr bwMode="auto">
          <a:xfrm rot="10800000">
            <a:off x="1676400" y="5105400"/>
            <a:ext cx="381000" cy="1588"/>
          </a:xfrm>
          <a:prstGeom prst="straightConnector1">
            <a:avLst/>
          </a:prstGeom>
          <a:ln>
            <a:headEnd type="none" w="sm" len="sm"/>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ransition spd="med">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spcBef>
                <a:spcPts val="1800"/>
              </a:spcBef>
              <a:buBlip>
                <a:blip r:embed="rId3"/>
              </a:buBlip>
            </a:pPr>
            <a:r>
              <a:rPr lang="fa-IR" dirty="0" smtClean="0">
                <a:cs typeface="B Nazanin" pitchFamily="2" charset="-78"/>
              </a:rPr>
              <a:t>نوزادي كه در تماس نزديك با مادر است، مي تواند به محض نشان دادن علائم آمادگي (مثل حركات دهان و زبان و مكيدن ) پستان را بمكد، اما نبايد او را مجبور كرد زيرا بر رفتار بعدي او اثر سوء دارد. </a:t>
            </a:r>
          </a:p>
          <a:p>
            <a:pPr algn="r" rtl="1">
              <a:lnSpc>
                <a:spcPts val="4000"/>
              </a:lnSpc>
              <a:spcBef>
                <a:spcPts val="1800"/>
              </a:spcBef>
              <a:buBlip>
                <a:blip r:embed="rId3"/>
              </a:buBlip>
            </a:pPr>
            <a:r>
              <a:rPr lang="fa-IR" dirty="0" smtClean="0">
                <a:cs typeface="B Nazanin" pitchFamily="2" charset="-78"/>
              </a:rPr>
              <a:t>کولونیزاسیون روده نوزاد را با باکتری طبیعی روده مادر فراهم می کند. </a:t>
            </a:r>
            <a:endParaRPr lang="en-US"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00600" y="1371600"/>
            <a:ext cx="3300984" cy="3048000"/>
          </a:xfrm>
        </p:spPr>
        <p:txBody>
          <a:bodyPr>
            <a:noAutofit/>
          </a:bodyPr>
          <a:lstStyle/>
          <a:p>
            <a:pPr algn="ctr">
              <a:lnSpc>
                <a:spcPts val="4100"/>
              </a:lnSpc>
            </a:pPr>
            <a:r>
              <a:rPr lang="fa-IR" sz="3200" dirty="0" smtClean="0">
                <a:cs typeface="B Titr" pitchFamily="2" charset="-78"/>
              </a:rPr>
              <a:t>چگونگي توليد و ترشح شير، ادامه شيردهي، ارزيابي مادر و نوزاد و</a:t>
            </a:r>
            <a:r>
              <a:rPr lang="en-US" sz="3200" dirty="0" smtClean="0">
                <a:cs typeface="B Titr" pitchFamily="2" charset="-78"/>
              </a:rPr>
              <a:t> </a:t>
            </a:r>
            <a:r>
              <a:rPr lang="fa-IR" sz="3200" dirty="0" smtClean="0">
                <a:cs typeface="B Titr" pitchFamily="2" charset="-78"/>
              </a:rPr>
              <a:t/>
            </a:r>
            <a:br>
              <a:rPr lang="fa-IR" sz="3200" dirty="0" smtClean="0">
                <a:cs typeface="B Titr" pitchFamily="2" charset="-78"/>
              </a:rPr>
            </a:br>
            <a:r>
              <a:rPr lang="fa-IR" sz="3200" dirty="0" smtClean="0">
                <a:cs typeface="B Titr" pitchFamily="2" charset="-78"/>
              </a:rPr>
              <a:t>چگونگي انجام آن در زايمان طبيعي و سزارين</a:t>
            </a:r>
            <a:endParaRPr lang="en-US" sz="3200" dirty="0"/>
          </a:p>
        </p:txBody>
      </p:sp>
      <p:sp>
        <p:nvSpPr>
          <p:cNvPr id="6" name="Text Placeholder 5"/>
          <p:cNvSpPr>
            <a:spLocks noGrp="1"/>
          </p:cNvSpPr>
          <p:nvPr>
            <p:ph type="body" sz="half" idx="2"/>
          </p:nvPr>
        </p:nvSpPr>
        <p:spPr>
          <a:xfrm>
            <a:off x="4724400" y="4572000"/>
            <a:ext cx="3300573" cy="1519561"/>
          </a:xfrm>
        </p:spPr>
        <p:txBody>
          <a:bodyPr>
            <a:normAutofit/>
          </a:bodyPr>
          <a:lstStyle/>
          <a:p>
            <a:r>
              <a:rPr lang="fa-IR" sz="2000" dirty="0" smtClean="0"/>
              <a:t>دکتر الهام طلاچیان</a:t>
            </a:r>
          </a:p>
          <a:p>
            <a:r>
              <a:rPr lang="fa-IR" sz="2000" dirty="0" smtClean="0"/>
              <a:t>فوق تخصص گوارش کودکان</a:t>
            </a:r>
          </a:p>
          <a:p>
            <a:r>
              <a:rPr lang="fa-IR" sz="2000" dirty="0" smtClean="0"/>
              <a:t>دانشگاه علوم پزشکی ایران</a:t>
            </a:r>
            <a:endParaRPr lang="en-US" sz="2000" dirty="0"/>
          </a:p>
        </p:txBody>
      </p:sp>
    </p:spTree>
  </p:cSld>
  <p:clrMapOvr>
    <a:masterClrMapping/>
  </p:clrMapOvr>
  <p:transition spd="med">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533400" y="838200"/>
          <a:ext cx="77724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38200"/>
          </a:xfrm>
        </p:spPr>
        <p:txBody>
          <a:bodyPr/>
          <a:lstStyle/>
          <a:p>
            <a:pPr algn="r"/>
            <a:r>
              <a:rPr lang="fa-IR" b="1" dirty="0" smtClean="0">
                <a:cs typeface="B Nazanin" pitchFamily="2" charset="-78"/>
              </a:rPr>
              <a:t>تعریف</a:t>
            </a:r>
            <a:endParaRPr lang="en-US" b="1" dirty="0">
              <a:cs typeface="B Nazanin" pitchFamily="2" charset="-78"/>
            </a:endParaRPr>
          </a:p>
        </p:txBody>
      </p:sp>
      <p:sp>
        <p:nvSpPr>
          <p:cNvPr id="3" name="Content Placeholder 2"/>
          <p:cNvSpPr>
            <a:spLocks noGrp="1"/>
          </p:cNvSpPr>
          <p:nvPr>
            <p:ph idx="1"/>
          </p:nvPr>
        </p:nvSpPr>
        <p:spPr>
          <a:xfrm>
            <a:off x="990600" y="1752600"/>
            <a:ext cx="6858000" cy="4495800"/>
          </a:xfrm>
        </p:spPr>
        <p:txBody>
          <a:bodyPr>
            <a:normAutofit/>
          </a:bodyPr>
          <a:lstStyle/>
          <a:p>
            <a:pPr>
              <a:spcBef>
                <a:spcPts val="1200"/>
              </a:spcBef>
            </a:pPr>
            <a:r>
              <a:rPr lang="en-US" b="1" dirty="0" smtClean="0">
                <a:cs typeface="B Nazanin" pitchFamily="2" charset="-78"/>
              </a:rPr>
              <a:t> </a:t>
            </a:r>
            <a:r>
              <a:rPr lang="fa-IR" dirty="0" smtClean="0">
                <a:cs typeface="B Nazanin" pitchFamily="2" charset="-78"/>
              </a:rPr>
              <a:t>شيردهي: فرآيند ترشح شير</a:t>
            </a:r>
          </a:p>
          <a:p>
            <a:pPr>
              <a:spcBef>
                <a:spcPts val="1200"/>
              </a:spcBef>
            </a:pPr>
            <a:r>
              <a:rPr lang="fa-IR" dirty="0" smtClean="0">
                <a:cs typeface="B Nazanin" pitchFamily="2" charset="-78"/>
              </a:rPr>
              <a:t>تداوم توليد شير به تحريك پستان و برداشت شير (تخليه پستان از طريق مكيدن يا دوشيدن)</a:t>
            </a:r>
            <a:r>
              <a:rPr lang="en-US" dirty="0" smtClean="0">
                <a:cs typeface="B Nazanin" pitchFamily="2" charset="-78"/>
              </a:rPr>
              <a:t> </a:t>
            </a:r>
            <a:r>
              <a:rPr lang="fa-IR" dirty="0" smtClean="0">
                <a:cs typeface="B Nazanin" pitchFamily="2" charset="-78"/>
              </a:rPr>
              <a:t>بستگي دارد</a:t>
            </a:r>
            <a:r>
              <a:rPr lang="en-US" dirty="0" smtClean="0">
                <a:cs typeface="B Nazanin" pitchFamily="2" charset="-78"/>
              </a:rPr>
              <a:t> .</a:t>
            </a:r>
          </a:p>
          <a:p>
            <a:pPr>
              <a:spcBef>
                <a:spcPts val="1200"/>
              </a:spcBef>
            </a:pPr>
            <a:r>
              <a:rPr lang="fa-IR" dirty="0" smtClean="0">
                <a:cs typeface="B Nazanin" pitchFamily="2" charset="-78"/>
              </a:rPr>
              <a:t>اولين مرحله توليد شير تحت كنترل هورمون ها است: </a:t>
            </a:r>
          </a:p>
          <a:p>
            <a:pPr lvl="1">
              <a:spcBef>
                <a:spcPts val="1200"/>
              </a:spcBef>
            </a:pPr>
            <a:r>
              <a:rPr lang="fa-IR" dirty="0" smtClean="0">
                <a:cs typeface="B Nazanin" pitchFamily="2" charset="-78"/>
              </a:rPr>
              <a:t>پرولاكتين        توليد شير در آلوئول ها </a:t>
            </a:r>
          </a:p>
          <a:p>
            <a:pPr lvl="1">
              <a:spcBef>
                <a:spcPts val="1200"/>
              </a:spcBef>
            </a:pPr>
            <a:r>
              <a:rPr lang="fa-IR" dirty="0" smtClean="0">
                <a:cs typeface="B Nazanin" pitchFamily="2" charset="-78"/>
              </a:rPr>
              <a:t>اكسي توسين         سلول هاي عضلاني اطراف آلوئول ها منقبض شده و شير را به مجاري شير سرازير كنند. </a:t>
            </a:r>
          </a:p>
          <a:p>
            <a:pPr>
              <a:spcBef>
                <a:spcPts val="1200"/>
              </a:spcBef>
            </a:pPr>
            <a:r>
              <a:rPr lang="fa-IR" dirty="0" smtClean="0">
                <a:cs typeface="B Nazanin" pitchFamily="2" charset="-78"/>
              </a:rPr>
              <a:t>نگاه كردن به شيرخوار، شنيدن صداي او، لمس كردن او و تفكر عاشقانه در مورد او به رفلكس اكسي توسين كمك مي كند.</a:t>
            </a:r>
            <a:endParaRPr lang="en-US" dirty="0">
              <a:cs typeface="B Nazanin" pitchFamily="2" charset="-78"/>
            </a:endParaRPr>
          </a:p>
        </p:txBody>
      </p:sp>
      <p:cxnSp>
        <p:nvCxnSpPr>
          <p:cNvPr id="5" name="Straight Arrow Connector 4"/>
          <p:cNvCxnSpPr/>
          <p:nvPr/>
        </p:nvCxnSpPr>
        <p:spPr>
          <a:xfrm rot="10800000">
            <a:off x="5791200" y="3886200"/>
            <a:ext cx="3810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10800000">
            <a:off x="5486400" y="4419600"/>
            <a:ext cx="3810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1143000"/>
          </a:xfrm>
        </p:spPr>
        <p:txBody>
          <a:bodyPr>
            <a:normAutofit fontScale="90000"/>
          </a:bodyPr>
          <a:lstStyle/>
          <a:p>
            <a:pPr algn="r"/>
            <a:r>
              <a:rPr lang="fa-IR" b="1" dirty="0" smtClean="0">
                <a:cs typeface="B Nazanin" pitchFamily="2" charset="-78"/>
              </a:rPr>
              <a:t/>
            </a:r>
            <a:br>
              <a:rPr lang="fa-IR" b="1" dirty="0" smtClean="0">
                <a:cs typeface="B Nazanin" pitchFamily="2" charset="-78"/>
              </a:rPr>
            </a:br>
            <a:r>
              <a:rPr lang="fa-IR" b="1" dirty="0" smtClean="0">
                <a:cs typeface="B Nazanin" pitchFamily="2" charset="-78"/>
              </a:rPr>
              <a:t/>
            </a:r>
            <a:br>
              <a:rPr lang="fa-IR" b="1" dirty="0" smtClean="0">
                <a:cs typeface="B Nazanin" pitchFamily="2" charset="-78"/>
              </a:rPr>
            </a:br>
            <a:r>
              <a:rPr lang="fa-IR" b="1" dirty="0" smtClean="0">
                <a:cs typeface="B Nazanin" pitchFamily="2" charset="-78"/>
              </a:rPr>
              <a:t/>
            </a:r>
            <a:br>
              <a:rPr lang="fa-IR" b="1" dirty="0" smtClean="0">
                <a:cs typeface="B Nazanin" pitchFamily="2" charset="-78"/>
              </a:rPr>
            </a:br>
            <a:r>
              <a:rPr lang="fa-IR" b="1" dirty="0" smtClean="0">
                <a:cs typeface="B Nazanin" pitchFamily="2" charset="-78"/>
              </a:rPr>
              <a:t>فرآيند توليد شير</a:t>
            </a:r>
            <a:r>
              <a:rPr lang="en-US" dirty="0" smtClean="0"/>
              <a:t/>
            </a:r>
            <a:br>
              <a:rPr lang="en-US" dirty="0" smtClean="0"/>
            </a:br>
            <a:endParaRPr lang="en-US" dirty="0"/>
          </a:p>
        </p:txBody>
      </p:sp>
      <p:sp>
        <p:nvSpPr>
          <p:cNvPr id="3" name="Content Placeholder 2"/>
          <p:cNvSpPr>
            <a:spLocks noGrp="1"/>
          </p:cNvSpPr>
          <p:nvPr>
            <p:ph idx="1"/>
          </p:nvPr>
        </p:nvSpPr>
        <p:spPr>
          <a:xfrm>
            <a:off x="4038600" y="1524000"/>
            <a:ext cx="3782209" cy="4876800"/>
          </a:xfrm>
        </p:spPr>
        <p:txBody>
          <a:bodyPr>
            <a:normAutofit/>
          </a:bodyPr>
          <a:lstStyle/>
          <a:p>
            <a:r>
              <a:rPr lang="fa-IR" sz="2800" dirty="0" smtClean="0">
                <a:cs typeface="B Nazanin" pitchFamily="2" charset="-78"/>
              </a:rPr>
              <a:t>توليد شير مادر به طور مداوم انجام مي شود. </a:t>
            </a:r>
            <a:endParaRPr lang="en-US" sz="2800" dirty="0" smtClean="0">
              <a:cs typeface="B Nazanin" pitchFamily="2" charset="-78"/>
            </a:endParaRPr>
          </a:p>
          <a:p>
            <a:r>
              <a:rPr lang="fa-IR" sz="2800" dirty="0" smtClean="0">
                <a:cs typeface="B Nazanin" pitchFamily="2" charset="-78"/>
              </a:rPr>
              <a:t>تماس زودرس مادر و نوزاد يا شروع زودرس دوشيدن پستان و دسترسي نامحدود نوزاد به پستان يك اولويت مهم است. </a:t>
            </a:r>
          </a:p>
          <a:p>
            <a:r>
              <a:rPr lang="fa-IR" sz="2800" dirty="0" smtClean="0">
                <a:cs typeface="B Nazanin" pitchFamily="2" charset="-78"/>
              </a:rPr>
              <a:t>تخليه مؤثر پستان      ادامه پاسخ هورموني برای توليد پرولاكتين و اكسي توسين و تداوم توليد شير.</a:t>
            </a:r>
            <a:endParaRPr lang="en-US" sz="2800" dirty="0" smtClean="0">
              <a:cs typeface="B Nazanin" pitchFamily="2" charset="-78"/>
            </a:endParaRPr>
          </a:p>
        </p:txBody>
      </p:sp>
      <p:cxnSp>
        <p:nvCxnSpPr>
          <p:cNvPr id="4" name="Straight Arrow Connector 3"/>
          <p:cNvCxnSpPr/>
          <p:nvPr/>
        </p:nvCxnSpPr>
        <p:spPr>
          <a:xfrm rot="10800000">
            <a:off x="5029200" y="4572000"/>
            <a:ext cx="3810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066800"/>
            <a:ext cx="7024744" cy="801136"/>
          </a:xfrm>
        </p:spPr>
        <p:txBody>
          <a:bodyPr>
            <a:normAutofit fontScale="90000"/>
          </a:bodyPr>
          <a:lstStyle/>
          <a:p>
            <a:pPr algn="r"/>
            <a:r>
              <a:rPr lang="fa-IR" dirty="0" smtClean="0">
                <a:cs typeface="B Nazanin" pitchFamily="2" charset="-78"/>
              </a:rPr>
              <a:t>فاكتورهايي كه توليد شير مادر را مختل مي كنند</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1066800" y="1447800"/>
            <a:ext cx="6777317" cy="5105400"/>
          </a:xfrm>
        </p:spPr>
        <p:txBody>
          <a:bodyPr>
            <a:normAutofit/>
          </a:bodyPr>
          <a:lstStyle/>
          <a:p>
            <a:pPr>
              <a:lnSpc>
                <a:spcPts val="3600"/>
              </a:lnSpc>
              <a:spcBef>
                <a:spcPts val="1200"/>
              </a:spcBef>
            </a:pPr>
            <a:r>
              <a:rPr lang="fa-IR" sz="2800" dirty="0" smtClean="0">
                <a:cs typeface="B Nazanin" pitchFamily="2" charset="-78"/>
              </a:rPr>
              <a:t>جدا شدن مادر و نوزاد </a:t>
            </a:r>
          </a:p>
          <a:p>
            <a:pPr>
              <a:lnSpc>
                <a:spcPts val="3600"/>
              </a:lnSpc>
              <a:spcBef>
                <a:spcPts val="1200"/>
              </a:spcBef>
            </a:pPr>
            <a:r>
              <a:rPr lang="fa-IR" sz="2800" dirty="0" smtClean="0">
                <a:cs typeface="B Nazanin" pitchFamily="2" charset="-78"/>
              </a:rPr>
              <a:t>تأخير در دوشيدن پستان </a:t>
            </a:r>
          </a:p>
          <a:p>
            <a:pPr>
              <a:lnSpc>
                <a:spcPts val="3600"/>
              </a:lnSpc>
              <a:spcBef>
                <a:spcPts val="1200"/>
              </a:spcBef>
            </a:pPr>
            <a:r>
              <a:rPr lang="fa-IR" sz="2800" dirty="0" smtClean="0">
                <a:cs typeface="B Nazanin" pitchFamily="2" charset="-78"/>
              </a:rPr>
              <a:t>محدوديت نوزاد در دسترسي  </a:t>
            </a:r>
          </a:p>
          <a:p>
            <a:pPr>
              <a:lnSpc>
                <a:spcPts val="3600"/>
              </a:lnSpc>
              <a:spcBef>
                <a:spcPts val="1200"/>
              </a:spcBef>
            </a:pPr>
            <a:r>
              <a:rPr lang="fa-IR" sz="2800" dirty="0" smtClean="0">
                <a:cs typeface="B Nazanin" pitchFamily="2" charset="-78"/>
              </a:rPr>
              <a:t>مكيدن ناموفق:</a:t>
            </a:r>
          </a:p>
          <a:p>
            <a:pPr lvl="1">
              <a:lnSpc>
                <a:spcPts val="3600"/>
              </a:lnSpc>
              <a:spcBef>
                <a:spcPts val="1200"/>
              </a:spcBef>
            </a:pPr>
            <a:r>
              <a:rPr lang="fa-IR" sz="2600" dirty="0" smtClean="0">
                <a:cs typeface="B Nazanin" pitchFamily="2" charset="-78"/>
              </a:rPr>
              <a:t>وضعيت بد شيرخوار </a:t>
            </a:r>
          </a:p>
          <a:p>
            <a:pPr lvl="1">
              <a:lnSpc>
                <a:spcPts val="3600"/>
              </a:lnSpc>
              <a:spcBef>
                <a:spcPts val="1200"/>
              </a:spcBef>
            </a:pPr>
            <a:r>
              <a:rPr lang="fa-IR" sz="2600" dirty="0" smtClean="0">
                <a:cs typeface="B Nazanin" pitchFamily="2" charset="-78"/>
              </a:rPr>
              <a:t>درست نگرفتن پستان </a:t>
            </a:r>
          </a:p>
          <a:p>
            <a:pPr>
              <a:lnSpc>
                <a:spcPts val="3600"/>
              </a:lnSpc>
              <a:spcBef>
                <a:spcPts val="1200"/>
              </a:spcBef>
            </a:pPr>
            <a:r>
              <a:rPr lang="fa-IR" sz="2800" dirty="0" smtClean="0">
                <a:cs typeface="B Nazanin" pitchFamily="2" charset="-78"/>
              </a:rPr>
              <a:t>استرس و خستگي مادر </a:t>
            </a:r>
          </a:p>
          <a:p>
            <a:pPr>
              <a:lnSpc>
                <a:spcPts val="3600"/>
              </a:lnSpc>
              <a:spcBef>
                <a:spcPts val="1200"/>
              </a:spcBef>
            </a:pPr>
            <a:r>
              <a:rPr lang="fa-IR" sz="2800" dirty="0" smtClean="0">
                <a:cs typeface="B Nazanin" pitchFamily="2" charset="-78"/>
              </a:rPr>
              <a:t>بيماری يا ضعف شيرخوار </a:t>
            </a:r>
            <a:endParaRPr lang="en-US" sz="2800" dirty="0" smtClean="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46664"/>
            <a:ext cx="7024744" cy="801136"/>
          </a:xfrm>
        </p:spPr>
        <p:txBody>
          <a:bodyPr>
            <a:normAutofit/>
          </a:bodyPr>
          <a:lstStyle/>
          <a:p>
            <a:pPr algn="r"/>
            <a:r>
              <a:rPr lang="fa-IR" dirty="0" smtClean="0">
                <a:cs typeface="B Nazanin" pitchFamily="2" charset="-78"/>
              </a:rPr>
              <a:t>توصیه ها</a:t>
            </a:r>
            <a:endParaRPr lang="en-US" dirty="0">
              <a:cs typeface="B Nazanin" pitchFamily="2" charset="-78"/>
            </a:endParaRPr>
          </a:p>
        </p:txBody>
      </p:sp>
      <p:sp>
        <p:nvSpPr>
          <p:cNvPr id="3" name="Content Placeholder 2"/>
          <p:cNvSpPr>
            <a:spLocks noGrp="1"/>
          </p:cNvSpPr>
          <p:nvPr>
            <p:ph idx="1"/>
          </p:nvPr>
        </p:nvSpPr>
        <p:spPr>
          <a:xfrm>
            <a:off x="4114800" y="1447800"/>
            <a:ext cx="3729317" cy="4648200"/>
          </a:xfrm>
        </p:spPr>
        <p:txBody>
          <a:bodyPr>
            <a:normAutofit/>
          </a:bodyPr>
          <a:lstStyle/>
          <a:p>
            <a:pPr>
              <a:lnSpc>
                <a:spcPts val="4000"/>
              </a:lnSpc>
              <a:spcBef>
                <a:spcPts val="1800"/>
              </a:spcBef>
            </a:pPr>
            <a:r>
              <a:rPr lang="fa-IR" sz="2800" dirty="0" smtClean="0">
                <a:cs typeface="B Nazanin" pitchFamily="2" charset="-78"/>
              </a:rPr>
              <a:t>تمام والدين بايد در ارتباط با تغذيه با شير مادر آموزش ببينند. </a:t>
            </a:r>
          </a:p>
          <a:p>
            <a:pPr>
              <a:lnSpc>
                <a:spcPts val="4000"/>
              </a:lnSpc>
              <a:spcBef>
                <a:spcPts val="1800"/>
              </a:spcBef>
            </a:pPr>
            <a:r>
              <a:rPr lang="fa-IR" sz="2800" dirty="0" smtClean="0">
                <a:cs typeface="B Nazanin" pitchFamily="2" charset="-78"/>
              </a:rPr>
              <a:t>تمام زنان بايد از فوايد و نحوه صحيح شيردهى و تداوم آن آگاه شوند. </a:t>
            </a:r>
          </a:p>
        </p:txBody>
      </p:sp>
    </p:spTree>
  </p:cSld>
  <p:clrMapOvr>
    <a:masterClrMapping/>
  </p:clrMapOvr>
  <p:transition spd="med">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1143000"/>
          </a:xfrm>
        </p:spPr>
        <p:txBody>
          <a:bodyPr>
            <a:normAutofit fontScale="90000"/>
          </a:bodyPr>
          <a:lstStyle/>
          <a:p>
            <a:pPr algn="r"/>
            <a:r>
              <a:rPr lang="fa-IR" b="1" dirty="0" smtClean="0">
                <a:cs typeface="B Nazanin" pitchFamily="2" charset="-78"/>
              </a:rPr>
              <a:t>كمك به تغذيه با شير مادر</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838200" y="1524000"/>
            <a:ext cx="7162800" cy="4080029"/>
          </a:xfrm>
        </p:spPr>
        <p:txBody>
          <a:bodyPr>
            <a:noAutofit/>
          </a:bodyPr>
          <a:lstStyle/>
          <a:p>
            <a:pPr>
              <a:lnSpc>
                <a:spcPts val="3500"/>
              </a:lnSpc>
              <a:spcBef>
                <a:spcPts val="1200"/>
              </a:spcBef>
            </a:pPr>
            <a:r>
              <a:rPr lang="fa-IR" dirty="0" smtClean="0">
                <a:cs typeface="B Nazanin" pitchFamily="2" charset="-78"/>
              </a:rPr>
              <a:t>زنانى كه فرزندشان در </a:t>
            </a:r>
            <a:r>
              <a:rPr lang="en-US" sz="2000" dirty="0" smtClean="0">
                <a:cs typeface="B Nazanin" pitchFamily="2" charset="-78"/>
              </a:rPr>
              <a:t>NICU</a:t>
            </a:r>
            <a:r>
              <a:rPr lang="fa-IR" dirty="0" smtClean="0">
                <a:cs typeface="B Nazanin" pitchFamily="2" charset="-78"/>
              </a:rPr>
              <a:t> نگه دارى مى شود نيز بايد جهت ادامه شيردهى و تأمين شير كافى تشويق شوند</a:t>
            </a:r>
            <a:r>
              <a:rPr lang="en-US" dirty="0" smtClean="0">
                <a:cs typeface="B Nazanin" pitchFamily="2" charset="-78"/>
              </a:rPr>
              <a:t> .</a:t>
            </a:r>
            <a:endParaRPr lang="fa-IR" dirty="0" smtClean="0">
              <a:cs typeface="B Nazanin" pitchFamily="2" charset="-78"/>
            </a:endParaRPr>
          </a:p>
          <a:p>
            <a:pPr>
              <a:lnSpc>
                <a:spcPts val="3500"/>
              </a:lnSpc>
              <a:spcBef>
                <a:spcPts val="1200"/>
              </a:spcBef>
            </a:pPr>
            <a:r>
              <a:rPr lang="fa-IR" dirty="0" smtClean="0">
                <a:cs typeface="B Nazanin" pitchFamily="2" charset="-78"/>
              </a:rPr>
              <a:t>پس از ترخيص بايد مراكز مشاوره شيردهى جهت كمك در دسترس باشند. </a:t>
            </a:r>
          </a:p>
          <a:p>
            <a:pPr>
              <a:lnSpc>
                <a:spcPts val="3500"/>
              </a:lnSpc>
              <a:spcBef>
                <a:spcPts val="1200"/>
              </a:spcBef>
            </a:pPr>
            <a:r>
              <a:rPr lang="fa-IR" dirty="0" smtClean="0">
                <a:cs typeface="B Nazanin" pitchFamily="2" charset="-78"/>
              </a:rPr>
              <a:t>اگر به مادری كه زايمان كرده، توجه نشود ممكن است تغذيه مصنوعي را شروع نمايد.</a:t>
            </a:r>
          </a:p>
          <a:p>
            <a:pPr>
              <a:lnSpc>
                <a:spcPts val="3500"/>
              </a:lnSpc>
              <a:spcBef>
                <a:spcPts val="1200"/>
              </a:spcBef>
            </a:pPr>
            <a:r>
              <a:rPr lang="fa-IR" dirty="0" smtClean="0">
                <a:cs typeface="B Nazanin" pitchFamily="2" charset="-78"/>
              </a:rPr>
              <a:t>آموزش كافي پرسنل لازم است تا بتوانند به مادران كمك كرده و با آنان همدلي كنند</a:t>
            </a:r>
            <a:r>
              <a:rPr lang="en-US" dirty="0" smtClean="0">
                <a:cs typeface="B Nazanin" pitchFamily="2" charset="-78"/>
              </a:rPr>
              <a:t> .</a:t>
            </a:r>
          </a:p>
        </p:txBody>
      </p:sp>
    </p:spTree>
  </p:cSld>
  <p:clrMapOvr>
    <a:masterClrMapping/>
  </p:clrMapOvr>
  <p:transition spd="med">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33400"/>
            <a:ext cx="7024744" cy="1143000"/>
          </a:xfrm>
        </p:spPr>
        <p:txBody>
          <a:bodyPr/>
          <a:lstStyle/>
          <a:p>
            <a:pPr algn="r"/>
            <a:r>
              <a:rPr lang="fa-IR" b="1" dirty="0" smtClean="0">
                <a:cs typeface="B Nazanin" pitchFamily="2" charset="-78"/>
              </a:rPr>
              <a:t>توصیه ها</a:t>
            </a:r>
            <a:endParaRPr lang="en-US" b="1" dirty="0">
              <a:cs typeface="B Nazanin" pitchFamily="2" charset="-78"/>
            </a:endParaRPr>
          </a:p>
        </p:txBody>
      </p:sp>
      <p:sp>
        <p:nvSpPr>
          <p:cNvPr id="3" name="Content Placeholder 2"/>
          <p:cNvSpPr>
            <a:spLocks noGrp="1"/>
          </p:cNvSpPr>
          <p:nvPr>
            <p:ph idx="1"/>
          </p:nvPr>
        </p:nvSpPr>
        <p:spPr>
          <a:xfrm>
            <a:off x="1043492" y="1981200"/>
            <a:ext cx="6777317" cy="3851429"/>
          </a:xfrm>
        </p:spPr>
        <p:txBody>
          <a:bodyPr>
            <a:normAutofit/>
          </a:bodyPr>
          <a:lstStyle/>
          <a:p>
            <a:pPr>
              <a:lnSpc>
                <a:spcPts val="3700"/>
              </a:lnSpc>
              <a:spcBef>
                <a:spcPts val="1800"/>
              </a:spcBef>
            </a:pPr>
            <a:r>
              <a:rPr lang="en-US" sz="2800" dirty="0" smtClean="0">
                <a:cs typeface="B Nazanin" pitchFamily="2" charset="-78"/>
              </a:rPr>
              <a:t> </a:t>
            </a:r>
            <a:r>
              <a:rPr lang="fa-IR" sz="2800" dirty="0" smtClean="0">
                <a:cs typeface="B Nazanin" pitchFamily="2" charset="-78"/>
              </a:rPr>
              <a:t>نوزاداني كه شير مادر دريافت مي كنند (خواه از پستان مادر يا شير دوشيده شده) بايد به دقت مشخص شوند.</a:t>
            </a:r>
          </a:p>
          <a:p>
            <a:pPr>
              <a:lnSpc>
                <a:spcPts val="3700"/>
              </a:lnSpc>
              <a:spcBef>
                <a:spcPts val="1800"/>
              </a:spcBef>
            </a:pPr>
            <a:r>
              <a:rPr lang="fa-IR" sz="2800" dirty="0" smtClean="0">
                <a:cs typeface="B Nazanin" pitchFamily="2" charset="-78"/>
              </a:rPr>
              <a:t>برچسب تغذيه با شيرمادر را در جاهای زير بچسبانید</a:t>
            </a:r>
            <a:r>
              <a:rPr lang="en-US" sz="2800" dirty="0" smtClean="0">
                <a:cs typeface="B Nazanin" pitchFamily="2" charset="-78"/>
              </a:rPr>
              <a:t> :</a:t>
            </a:r>
          </a:p>
          <a:p>
            <a:pPr lvl="1">
              <a:lnSpc>
                <a:spcPts val="3700"/>
              </a:lnSpc>
              <a:spcBef>
                <a:spcPts val="1800"/>
              </a:spcBef>
            </a:pPr>
            <a:r>
              <a:rPr lang="fa-IR" sz="2600" dirty="0" smtClean="0">
                <a:cs typeface="B Nazanin" pitchFamily="2" charset="-78"/>
              </a:rPr>
              <a:t>پرونده پذيرش بيمار</a:t>
            </a:r>
            <a:endParaRPr lang="en-US" sz="2600" dirty="0" smtClean="0">
              <a:cs typeface="B Nazanin" pitchFamily="2" charset="-78"/>
            </a:endParaRPr>
          </a:p>
          <a:p>
            <a:pPr lvl="1">
              <a:lnSpc>
                <a:spcPts val="3700"/>
              </a:lnSpc>
              <a:spcBef>
                <a:spcPts val="1800"/>
              </a:spcBef>
            </a:pPr>
            <a:r>
              <a:rPr lang="fa-IR" sz="2600" dirty="0" smtClean="0">
                <a:cs typeface="B Nazanin" pitchFamily="2" charset="-78"/>
              </a:rPr>
              <a:t>كارت بستری و بالای سر نوزاد</a:t>
            </a:r>
          </a:p>
          <a:p>
            <a:pPr lvl="1">
              <a:lnSpc>
                <a:spcPts val="3700"/>
              </a:lnSpc>
              <a:spcBef>
                <a:spcPts val="1800"/>
              </a:spcBef>
            </a:pPr>
            <a:r>
              <a:rPr lang="fa-IR" sz="2600" dirty="0" smtClean="0">
                <a:cs typeface="B Nazanin" pitchFamily="2" charset="-78"/>
              </a:rPr>
              <a:t>چارت تغذيه و مايعات مصرفي</a:t>
            </a:r>
            <a:endParaRPr lang="en-US" sz="2600" dirty="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39825"/>
          </a:xfrm>
        </p:spPr>
        <p:txBody>
          <a:bodyPr/>
          <a:lstStyle/>
          <a:p>
            <a:pPr algn="r" rtl="1"/>
            <a:r>
              <a:rPr lang="fa-IR" sz="3000" b="1" dirty="0" smtClean="0">
                <a:cs typeface="B Titr" pitchFamily="2" charset="-78"/>
              </a:rPr>
              <a:t>ده اقدام براي تغذیه موفق با شیر مادر در </a:t>
            </a:r>
            <a:br>
              <a:rPr lang="fa-IR" sz="3000" b="1" dirty="0" smtClean="0">
                <a:cs typeface="B Titr" pitchFamily="2" charset="-78"/>
              </a:rPr>
            </a:br>
            <a:r>
              <a:rPr lang="fa-IR" sz="3000" b="1" dirty="0" smtClean="0">
                <a:cs typeface="B Titr" pitchFamily="2" charset="-78"/>
              </a:rPr>
              <a:t>بيمارستان دوستدار کودک</a:t>
            </a:r>
            <a:endParaRPr lang="en-US" sz="3000" dirty="0">
              <a:cs typeface="B Titr" pitchFamily="2" charset="-78"/>
            </a:endParaRPr>
          </a:p>
        </p:txBody>
      </p:sp>
      <p:sp>
        <p:nvSpPr>
          <p:cNvPr id="5" name="Content Placeholder 4"/>
          <p:cNvSpPr>
            <a:spLocks noGrp="1"/>
          </p:cNvSpPr>
          <p:nvPr>
            <p:ph idx="1"/>
          </p:nvPr>
        </p:nvSpPr>
        <p:spPr>
          <a:xfrm>
            <a:off x="381000" y="1600200"/>
            <a:ext cx="8229600" cy="4530725"/>
          </a:xfrm>
        </p:spPr>
        <p:txBody>
          <a:bodyPr/>
          <a:lstStyle/>
          <a:p>
            <a:pPr algn="r" rtl="1">
              <a:lnSpc>
                <a:spcPts val="4100"/>
              </a:lnSpc>
              <a:spcBef>
                <a:spcPts val="1800"/>
              </a:spcBef>
              <a:buNone/>
            </a:pPr>
            <a:r>
              <a:rPr lang="fa-IR" dirty="0" smtClean="0">
                <a:cs typeface="B Nazanin" pitchFamily="2" charset="-78"/>
              </a:rPr>
              <a:t>1- سياست مدون ترويج تغذيه با شير مادر درمعرض ديد كليه كاركنان نصب شده باشد و براي اطمينان از ارتقای كيفيت خدمات، به طور مستمر توسط كميته بيمارستاني ترويج تغذيه با شير مادر پايش شود.</a:t>
            </a:r>
            <a:endParaRPr lang="en-US" dirty="0" smtClean="0">
              <a:cs typeface="B Nazanin" pitchFamily="2" charset="-78"/>
            </a:endParaRPr>
          </a:p>
          <a:p>
            <a:pPr algn="r" rtl="1">
              <a:lnSpc>
                <a:spcPts val="4100"/>
              </a:lnSpc>
              <a:spcBef>
                <a:spcPts val="1800"/>
              </a:spcBef>
              <a:buNone/>
            </a:pPr>
            <a:r>
              <a:rPr lang="fa-IR" dirty="0" smtClean="0">
                <a:cs typeface="B Nazanin" pitchFamily="2" charset="-78"/>
              </a:rPr>
              <a:t>2- كليه كاركنان به منظور كسب مهارت هاي لازم براي اجراي اين سياست آموزش هاي قبل از خدمت و مكرر در حين خدمت ببينند.</a:t>
            </a:r>
            <a:endParaRPr lang="en-US" dirty="0" smtClean="0">
              <a:cs typeface="B Nazanin" pitchFamily="2" charset="-78"/>
            </a:endParaRPr>
          </a:p>
          <a:p>
            <a:pPr algn="r" rtl="1">
              <a:lnSpc>
                <a:spcPts val="4100"/>
              </a:lnSpc>
              <a:spcBef>
                <a:spcPts val="1800"/>
              </a:spcBef>
              <a:buNone/>
            </a:pPr>
            <a:r>
              <a:rPr lang="fa-IR" dirty="0" smtClean="0">
                <a:cs typeface="B Nazanin" pitchFamily="2" charset="-78"/>
              </a:rPr>
              <a:t>3- مادران باردار را در زمينه مزاياي تغذيه با شيرمادر، چگونگي شيردهي و تداوم آن، عوارض تغذيه مصنوعي و بطري و گول زنك آموزش دهند.</a:t>
            </a:r>
            <a:endParaRPr lang="en-US"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24744" cy="1143000"/>
          </a:xfrm>
        </p:spPr>
        <p:txBody>
          <a:bodyPr/>
          <a:lstStyle/>
          <a:p>
            <a:pPr algn="r"/>
            <a:r>
              <a:rPr lang="fa-IR" b="1" dirty="0" smtClean="0">
                <a:cs typeface="B Nazanin" pitchFamily="2" charset="-78"/>
              </a:rPr>
              <a:t>مراقبت از مادر</a:t>
            </a:r>
            <a:endParaRPr lang="en-US" b="1" dirty="0">
              <a:cs typeface="B Nazanin" pitchFamily="2" charset="-78"/>
            </a:endParaRPr>
          </a:p>
        </p:txBody>
      </p:sp>
      <p:sp>
        <p:nvSpPr>
          <p:cNvPr id="3" name="Content Placeholder 2"/>
          <p:cNvSpPr>
            <a:spLocks noGrp="1"/>
          </p:cNvSpPr>
          <p:nvPr>
            <p:ph idx="1"/>
          </p:nvPr>
        </p:nvSpPr>
        <p:spPr>
          <a:xfrm>
            <a:off x="1043492" y="1676400"/>
            <a:ext cx="6777317" cy="4572000"/>
          </a:xfrm>
        </p:spPr>
        <p:txBody>
          <a:bodyPr>
            <a:normAutofit lnSpcReduction="10000"/>
          </a:bodyPr>
          <a:lstStyle/>
          <a:p>
            <a:r>
              <a:rPr lang="fa-IR" dirty="0" smtClean="0">
                <a:cs typeface="B Nazanin" pitchFamily="2" charset="-78"/>
              </a:rPr>
              <a:t>برنامه ريزی كرده و رهنمودهای روشن به او ارائه كنيد.</a:t>
            </a:r>
            <a:endParaRPr lang="en-US" dirty="0" smtClean="0">
              <a:cs typeface="B Nazanin" pitchFamily="2" charset="-78"/>
            </a:endParaRPr>
          </a:p>
          <a:p>
            <a:r>
              <a:rPr lang="fa-IR" dirty="0" smtClean="0">
                <a:cs typeface="B Nazanin" pitchFamily="2" charset="-78"/>
              </a:rPr>
              <a:t>به بحران هايي كه با آن ها روبرو است و مقدار اطلاعاتي كه مي تواند دریافت کند توجه كنيد</a:t>
            </a:r>
            <a:r>
              <a:rPr lang="en-US" dirty="0" smtClean="0">
                <a:cs typeface="B Nazanin" pitchFamily="2" charset="-78"/>
              </a:rPr>
              <a:t> .</a:t>
            </a:r>
            <a:r>
              <a:rPr lang="fa-IR" dirty="0" smtClean="0">
                <a:cs typeface="B Nazanin" pitchFamily="2" charset="-78"/>
              </a:rPr>
              <a:t> </a:t>
            </a:r>
          </a:p>
          <a:p>
            <a:r>
              <a:rPr lang="fa-IR" dirty="0" smtClean="0">
                <a:cs typeface="B Nazanin" pitchFamily="2" charset="-78"/>
              </a:rPr>
              <a:t>هنگامي كه كودكي بستری مي شود مادر دچار ابهامات و مشكلاتي مي شود كه نياز به كمك دارد لذا بايد با ديد مثبت و واضح و زباني ساده كه او درك كند در مورد تغذيه كودک و دوشيدن شير با او صحبت نماييد. </a:t>
            </a:r>
          </a:p>
          <a:p>
            <a:r>
              <a:rPr lang="fa-IR" dirty="0" smtClean="0">
                <a:cs typeface="B Nazanin" pitchFamily="2" charset="-78"/>
              </a:rPr>
              <a:t>اولويت ها را بايد در نظر بگيريد و برحسب هر فرد توصيه های لازم، پايدار و سازگار با شرايط آن ها ارائه دهيد</a:t>
            </a:r>
            <a:r>
              <a:rPr lang="en-US" dirty="0" smtClean="0">
                <a:cs typeface="B Nazanin" pitchFamily="2" charset="-78"/>
              </a:rPr>
              <a:t> .</a:t>
            </a:r>
            <a:endParaRPr lang="fa-IR" dirty="0" smtClean="0">
              <a:cs typeface="B Nazanin" pitchFamily="2" charset="-78"/>
            </a:endParaRPr>
          </a:p>
          <a:p>
            <a:r>
              <a:rPr lang="fa-IR" dirty="0" smtClean="0">
                <a:cs typeface="B Nazanin" pitchFamily="2" charset="-78"/>
              </a:rPr>
              <a:t>تأكيد شود كه مادر در هنگام تغذيه شيرخوار حضور داشته باشد و مطمئن باشيد كه در بيمارستان يا نزديك بيمارستان است (كدام اتاق است يا شماره تلفن او چند است).</a:t>
            </a:r>
          </a:p>
        </p:txBody>
      </p:sp>
    </p:spTree>
  </p:cSld>
  <p:clrMapOvr>
    <a:masterClrMapping/>
  </p:clrMapOvr>
  <p:transition spd="med">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24744" cy="1143000"/>
          </a:xfrm>
        </p:spPr>
        <p:txBody>
          <a:bodyPr/>
          <a:lstStyle/>
          <a:p>
            <a:pPr algn="r"/>
            <a:r>
              <a:rPr lang="fa-IR" b="1" dirty="0" smtClean="0">
                <a:cs typeface="B Nazanin" pitchFamily="2" charset="-78"/>
              </a:rPr>
              <a:t>مراقبت از مادر</a:t>
            </a:r>
            <a:endParaRPr lang="en-US" b="1" dirty="0">
              <a:cs typeface="B Nazanin" pitchFamily="2" charset="-78"/>
            </a:endParaRPr>
          </a:p>
        </p:txBody>
      </p:sp>
      <p:sp>
        <p:nvSpPr>
          <p:cNvPr id="3" name="Content Placeholder 2"/>
          <p:cNvSpPr>
            <a:spLocks noGrp="1"/>
          </p:cNvSpPr>
          <p:nvPr>
            <p:ph idx="1"/>
          </p:nvPr>
        </p:nvSpPr>
        <p:spPr>
          <a:xfrm>
            <a:off x="1043492" y="1676400"/>
            <a:ext cx="6777317" cy="4572000"/>
          </a:xfrm>
        </p:spPr>
        <p:txBody>
          <a:bodyPr>
            <a:normAutofit/>
          </a:bodyPr>
          <a:lstStyle/>
          <a:p>
            <a:pPr>
              <a:spcBef>
                <a:spcPts val="1200"/>
              </a:spcBef>
            </a:pPr>
            <a:r>
              <a:rPr lang="fa-IR" dirty="0" smtClean="0">
                <a:cs typeface="B Nazanin" pitchFamily="2" charset="-78"/>
              </a:rPr>
              <a:t>اگر نبايد شيرخوار تغذيه شود دقيقاً مشخص كنيد كه چه زماني بايد تغذيه از پستان را شروع نمايد تا مادر بداند</a:t>
            </a:r>
            <a:r>
              <a:rPr lang="en-US" dirty="0" smtClean="0">
                <a:cs typeface="B Nazanin" pitchFamily="2" charset="-78"/>
              </a:rPr>
              <a:t>.</a:t>
            </a:r>
            <a:endParaRPr lang="fa-IR" dirty="0" smtClean="0">
              <a:cs typeface="B Nazanin" pitchFamily="2" charset="-78"/>
            </a:endParaRPr>
          </a:p>
          <a:p>
            <a:pPr>
              <a:spcBef>
                <a:spcPts val="1200"/>
              </a:spcBef>
            </a:pPr>
            <a:r>
              <a:rPr lang="fa-IR" dirty="0" smtClean="0">
                <a:cs typeface="B Nazanin" pitchFamily="2" charset="-78"/>
              </a:rPr>
              <a:t>اطمينان پيدا كنيد كه مادر مي داند چه طور بايد شيرش را بدوشد و اضافه آن را ذخيره كند</a:t>
            </a:r>
            <a:r>
              <a:rPr lang="en-US" dirty="0" smtClean="0">
                <a:cs typeface="B Nazanin" pitchFamily="2" charset="-78"/>
              </a:rPr>
              <a:t> .</a:t>
            </a:r>
          </a:p>
          <a:p>
            <a:pPr>
              <a:spcBef>
                <a:spcPts val="1200"/>
              </a:spcBef>
            </a:pPr>
            <a:r>
              <a:rPr lang="fa-IR" dirty="0" smtClean="0">
                <a:cs typeface="B Nazanin" pitchFamily="2" charset="-78"/>
              </a:rPr>
              <a:t>گرفتن تاريخچه: از تجربه قبلي مادر (موفقيت قبلي و يا مشكلات شيردهي) مطلع شويم.</a:t>
            </a:r>
          </a:p>
          <a:p>
            <a:pPr>
              <a:spcBef>
                <a:spcPts val="1200"/>
              </a:spcBef>
            </a:pPr>
            <a:r>
              <a:rPr lang="fa-IR" dirty="0" smtClean="0">
                <a:cs typeface="B Nazanin" pitchFamily="2" charset="-78"/>
              </a:rPr>
              <a:t>كاركنان بهداشتي درماني بايد اعتماد به نفس، مهارت و توان مادر را افزايش دهند.</a:t>
            </a:r>
          </a:p>
          <a:p>
            <a:pPr>
              <a:spcBef>
                <a:spcPts val="1200"/>
              </a:spcBef>
            </a:pPr>
            <a:r>
              <a:rPr lang="fa-IR" dirty="0" smtClean="0">
                <a:cs typeface="B Nazanin" pitchFamily="2" charset="-78"/>
              </a:rPr>
              <a:t>مادر بايد با ديد مثبت و با ارزش نهادن، اين موفقيت را به انجام برساند</a:t>
            </a:r>
            <a:r>
              <a:rPr lang="en-US" dirty="0" smtClean="0">
                <a:cs typeface="B Nazanin" pitchFamily="2" charset="-78"/>
              </a:rPr>
              <a:t> .</a:t>
            </a:r>
          </a:p>
          <a:p>
            <a:pPr>
              <a:spcBef>
                <a:spcPts val="1200"/>
              </a:spcBef>
            </a:pPr>
            <a:endParaRPr lang="en-US" dirty="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1143000"/>
          </a:xfrm>
        </p:spPr>
        <p:txBody>
          <a:bodyPr/>
          <a:lstStyle/>
          <a:p>
            <a:pPr algn="r"/>
            <a:r>
              <a:rPr lang="fa-IR" b="1" dirty="0" smtClean="0">
                <a:cs typeface="B Nazanin" pitchFamily="2" charset="-78"/>
              </a:rPr>
              <a:t>مراقبت از مادر</a:t>
            </a:r>
            <a:endParaRPr lang="en-US" dirty="0"/>
          </a:p>
        </p:txBody>
      </p:sp>
      <p:sp>
        <p:nvSpPr>
          <p:cNvPr id="3" name="Content Placeholder 2"/>
          <p:cNvSpPr>
            <a:spLocks noGrp="1"/>
          </p:cNvSpPr>
          <p:nvPr>
            <p:ph idx="1"/>
          </p:nvPr>
        </p:nvSpPr>
        <p:spPr>
          <a:xfrm>
            <a:off x="914400" y="1752600"/>
            <a:ext cx="7086600" cy="4800600"/>
          </a:xfrm>
        </p:spPr>
        <p:txBody>
          <a:bodyPr>
            <a:normAutofit/>
          </a:bodyPr>
          <a:lstStyle/>
          <a:p>
            <a:pPr>
              <a:lnSpc>
                <a:spcPts val="4500"/>
              </a:lnSpc>
              <a:spcBef>
                <a:spcPts val="1800"/>
              </a:spcBef>
            </a:pPr>
            <a:r>
              <a:rPr lang="fa-IR" dirty="0" smtClean="0">
                <a:cs typeface="B Nazanin" pitchFamily="2" charset="-78"/>
              </a:rPr>
              <a:t>آنچه حياتي است راحتي و وضعيت مادر است، هم چنان كه تجربه او  افزايش مي يابد راحت تر می شود</a:t>
            </a:r>
            <a:r>
              <a:rPr lang="en-US" dirty="0" smtClean="0">
                <a:cs typeface="B Nazanin" pitchFamily="2" charset="-78"/>
              </a:rPr>
              <a:t> .</a:t>
            </a:r>
          </a:p>
          <a:p>
            <a:pPr>
              <a:lnSpc>
                <a:spcPts val="4500"/>
              </a:lnSpc>
              <a:spcBef>
                <a:spcPts val="1800"/>
              </a:spcBef>
            </a:pPr>
            <a:r>
              <a:rPr lang="fa-IR" dirty="0" smtClean="0">
                <a:cs typeface="B Nazanin" pitchFamily="2" charset="-78"/>
              </a:rPr>
              <a:t>اگر مادر نشسته شير مي دهد، پشتش تكيه گاه داشته باشد.</a:t>
            </a:r>
            <a:r>
              <a:rPr lang="en-US" dirty="0" smtClean="0">
                <a:cs typeface="B Nazanin" pitchFamily="2" charset="-78"/>
              </a:rPr>
              <a:t> </a:t>
            </a:r>
            <a:endParaRPr lang="fa-IR" dirty="0" smtClean="0">
              <a:cs typeface="B Nazanin" pitchFamily="2" charset="-78"/>
            </a:endParaRPr>
          </a:p>
          <a:p>
            <a:pPr>
              <a:lnSpc>
                <a:spcPts val="4500"/>
              </a:lnSpc>
              <a:spcBef>
                <a:spcPts val="1800"/>
              </a:spcBef>
            </a:pPr>
            <a:r>
              <a:rPr lang="fa-IR" dirty="0" smtClean="0">
                <a:cs typeface="B Nazanin" pitchFamily="2" charset="-78"/>
              </a:rPr>
              <a:t>اگر روی صندلي مي نشيند، استفاده از صندلي دسته دار، چهارپايه برای زير پا، چند بالش كه دست خودش و وزن شيرخوار را روی آن بياندازد مفيد خواهد بود.</a:t>
            </a:r>
          </a:p>
        </p:txBody>
      </p:sp>
    </p:spTree>
  </p:cSld>
  <p:clrMapOvr>
    <a:masterClrMapping/>
  </p:clrMapOvr>
  <p:transition spd="med">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1143000"/>
          </a:xfrm>
        </p:spPr>
        <p:txBody>
          <a:bodyPr/>
          <a:lstStyle/>
          <a:p>
            <a:pPr algn="r"/>
            <a:r>
              <a:rPr lang="fa-IR" b="1" dirty="0" smtClean="0">
                <a:cs typeface="B Nazanin" pitchFamily="2" charset="-78"/>
              </a:rPr>
              <a:t>مراقبت از مادر</a:t>
            </a:r>
            <a:endParaRPr lang="en-US" dirty="0"/>
          </a:p>
        </p:txBody>
      </p:sp>
      <p:sp>
        <p:nvSpPr>
          <p:cNvPr id="3" name="Content Placeholder 2"/>
          <p:cNvSpPr>
            <a:spLocks noGrp="1"/>
          </p:cNvSpPr>
          <p:nvPr>
            <p:ph idx="1"/>
          </p:nvPr>
        </p:nvSpPr>
        <p:spPr>
          <a:xfrm>
            <a:off x="1043492" y="1752600"/>
            <a:ext cx="6777317" cy="4800600"/>
          </a:xfrm>
        </p:spPr>
        <p:txBody>
          <a:bodyPr>
            <a:normAutofit/>
          </a:bodyPr>
          <a:lstStyle/>
          <a:p>
            <a:pPr>
              <a:lnSpc>
                <a:spcPts val="4500"/>
              </a:lnSpc>
              <a:spcBef>
                <a:spcPts val="1200"/>
              </a:spcBef>
            </a:pPr>
            <a:r>
              <a:rPr lang="fa-IR" dirty="0" smtClean="0">
                <a:cs typeface="B Nazanin" pitchFamily="2" charset="-78"/>
              </a:rPr>
              <a:t>بايد قسمت اعظم پستان برهنه باشد و در اختيار شيرخوار قرار گيرد. </a:t>
            </a:r>
          </a:p>
          <a:p>
            <a:pPr>
              <a:lnSpc>
                <a:spcPts val="4500"/>
              </a:lnSpc>
              <a:spcBef>
                <a:spcPts val="1200"/>
              </a:spcBef>
            </a:pPr>
            <a:r>
              <a:rPr lang="en-US" dirty="0" smtClean="0">
                <a:cs typeface="B Nazanin" pitchFamily="2" charset="-78"/>
              </a:rPr>
              <a:t> </a:t>
            </a:r>
            <a:r>
              <a:rPr lang="fa-IR" dirty="0" smtClean="0">
                <a:cs typeface="B Nazanin" pitchFamily="2" charset="-78"/>
              </a:rPr>
              <a:t>ممكن است شكم جلو آمده اجازه ندهد كه مادر، شيرخوار را درست در بغل بگيرد لذا ممكن است خواسته شود كه راست بنشيند يا شيرخوار را در وضعيت زير بغل نگه دارد.</a:t>
            </a:r>
          </a:p>
          <a:p>
            <a:pPr>
              <a:lnSpc>
                <a:spcPts val="4500"/>
              </a:lnSpc>
              <a:spcBef>
                <a:spcPts val="1200"/>
              </a:spcBef>
            </a:pPr>
            <a:r>
              <a:rPr lang="fa-IR" dirty="0" smtClean="0">
                <a:cs typeface="B Nazanin" pitchFamily="2" charset="-78"/>
              </a:rPr>
              <a:t>به او اطمينان دهيد كه شكمش به حالت اوليه برخواهد گشت (اگر اپيزيوتومي شده باشد نشستن دردناک مي شود و اگر روی تيوپ باد شده بنشيند يا روی بالش نرم راحت تر است).</a:t>
            </a:r>
            <a:endParaRPr lang="en-US" dirty="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024744" cy="1143000"/>
          </a:xfrm>
        </p:spPr>
        <p:txBody>
          <a:bodyPr/>
          <a:lstStyle/>
          <a:p>
            <a:pPr algn="r"/>
            <a:r>
              <a:rPr lang="fa-IR" b="1" dirty="0" smtClean="0">
                <a:cs typeface="B Nazanin" pitchFamily="2" charset="-78"/>
              </a:rPr>
              <a:t>مراقبت از مادر</a:t>
            </a:r>
            <a:endParaRPr lang="en-US" dirty="0"/>
          </a:p>
        </p:txBody>
      </p:sp>
      <p:sp>
        <p:nvSpPr>
          <p:cNvPr id="3" name="Content Placeholder 2"/>
          <p:cNvSpPr>
            <a:spLocks noGrp="1"/>
          </p:cNvSpPr>
          <p:nvPr>
            <p:ph idx="1"/>
          </p:nvPr>
        </p:nvSpPr>
        <p:spPr>
          <a:xfrm>
            <a:off x="762000" y="1371600"/>
            <a:ext cx="7239000" cy="4648200"/>
          </a:xfrm>
        </p:spPr>
        <p:txBody>
          <a:bodyPr>
            <a:noAutofit/>
          </a:bodyPr>
          <a:lstStyle/>
          <a:p>
            <a:pPr>
              <a:lnSpc>
                <a:spcPts val="3400"/>
              </a:lnSpc>
              <a:spcBef>
                <a:spcPts val="1200"/>
              </a:spcBef>
            </a:pPr>
            <a:r>
              <a:rPr lang="fa-IR" dirty="0" smtClean="0">
                <a:cs typeface="B Nazanin" pitchFamily="2" charset="-78"/>
              </a:rPr>
              <a:t>برای شرايط خاص مي توان نحوه گرفتن پستان را تغيير داد تا شيرخوار بتواند راحت تر آن را بگيرد. </a:t>
            </a:r>
          </a:p>
          <a:p>
            <a:pPr>
              <a:lnSpc>
                <a:spcPts val="3400"/>
              </a:lnSpc>
              <a:spcBef>
                <a:spcPts val="1200"/>
              </a:spcBef>
            </a:pPr>
            <a:r>
              <a:rPr lang="fa-IR" dirty="0" smtClean="0">
                <a:cs typeface="B Nazanin" pitchFamily="2" charset="-78"/>
              </a:rPr>
              <a:t>اگر خودتان در وضيت ناراحتي قرار گرفته باشيد، نمي توانيد به مادر كمك كنيد.</a:t>
            </a:r>
          </a:p>
          <a:p>
            <a:pPr>
              <a:lnSpc>
                <a:spcPts val="3400"/>
              </a:lnSpc>
              <a:spcBef>
                <a:spcPts val="1200"/>
              </a:spcBef>
            </a:pPr>
            <a:r>
              <a:rPr lang="fa-IR" dirty="0" smtClean="0">
                <a:cs typeface="B Nazanin" pitchFamily="2" charset="-78"/>
              </a:rPr>
              <a:t>اگر پشت شما تكيه گاه نداشته باشد يا بدنتان خم شده باشد ممكن است عجله كنيد و وقت صرف نكنيد. آسوده و در وضعيت راحتي براي كمك به مادر بنشينيد. </a:t>
            </a:r>
            <a:endParaRPr lang="en-US" dirty="0" smtClean="0">
              <a:cs typeface="B Nazanin" pitchFamily="2" charset="-78"/>
            </a:endParaRPr>
          </a:p>
          <a:p>
            <a:pPr>
              <a:lnSpc>
                <a:spcPts val="3400"/>
              </a:lnSpc>
              <a:spcBef>
                <a:spcPts val="1200"/>
              </a:spcBef>
            </a:pPr>
            <a:r>
              <a:rPr lang="fa-IR" dirty="0" smtClean="0">
                <a:cs typeface="B Nazanin" pitchFamily="2" charset="-78"/>
              </a:rPr>
              <a:t>ارزيابي شيردهي شامل مشاهده شيردهي و گوش كردن به مادر است. به مادر بگوييد مي خواهيد شير خوردن فرزندش را مشاهده كنيد تا احساس راحتي كند.</a:t>
            </a:r>
            <a:endParaRPr lang="en-US" dirty="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1143000"/>
          </a:xfrm>
        </p:spPr>
        <p:txBody>
          <a:bodyPr/>
          <a:lstStyle/>
          <a:p>
            <a:pPr algn="r"/>
            <a:r>
              <a:rPr lang="fa-IR" b="1" dirty="0" smtClean="0">
                <a:cs typeface="B Nazanin" pitchFamily="2" charset="-78"/>
              </a:rPr>
              <a:t>فرم مشاهده شيردهي </a:t>
            </a:r>
            <a:endParaRPr lang="en-US" b="1" dirty="0">
              <a:cs typeface="B Nazanin" pitchFamily="2" charset="-78"/>
            </a:endParaRPr>
          </a:p>
        </p:txBody>
      </p:sp>
      <p:sp>
        <p:nvSpPr>
          <p:cNvPr id="3" name="Content Placeholder 2"/>
          <p:cNvSpPr>
            <a:spLocks noGrp="1"/>
          </p:cNvSpPr>
          <p:nvPr>
            <p:ph idx="1"/>
          </p:nvPr>
        </p:nvSpPr>
        <p:spPr>
          <a:xfrm>
            <a:off x="1043492" y="1905000"/>
            <a:ext cx="6777317" cy="4267200"/>
          </a:xfrm>
        </p:spPr>
        <p:txBody>
          <a:bodyPr>
            <a:normAutofit/>
          </a:bodyPr>
          <a:lstStyle/>
          <a:p>
            <a:r>
              <a:rPr lang="fa-IR" sz="2800" dirty="0" smtClean="0">
                <a:cs typeface="B Nazanin" pitchFamily="2" charset="-78"/>
              </a:rPr>
              <a:t>كمك مي كند كه هنگام تغذيه شيرخوار به چه چيزهايي توجه كرده و مشكلات را شناسايي كنيد. </a:t>
            </a:r>
          </a:p>
          <a:p>
            <a:r>
              <a:rPr lang="fa-IR" sz="2800" dirty="0" smtClean="0">
                <a:cs typeface="B Nazanin" pitchFamily="2" charset="-78"/>
              </a:rPr>
              <a:t>شامل موارد زیر است:</a:t>
            </a:r>
            <a:endParaRPr lang="en-US" sz="2800" dirty="0" smtClean="0">
              <a:cs typeface="B Nazanin" pitchFamily="2" charset="-78"/>
            </a:endParaRPr>
          </a:p>
          <a:p>
            <a:pPr lvl="1"/>
            <a:r>
              <a:rPr lang="fa-IR" sz="2600" dirty="0" smtClean="0">
                <a:cs typeface="B Nazanin" pitchFamily="2" charset="-78"/>
              </a:rPr>
              <a:t>نگاه كلي به مادر</a:t>
            </a:r>
            <a:endParaRPr lang="en-US" sz="2600" dirty="0" smtClean="0">
              <a:cs typeface="B Nazanin" pitchFamily="2" charset="-78"/>
            </a:endParaRPr>
          </a:p>
          <a:p>
            <a:pPr lvl="1"/>
            <a:r>
              <a:rPr lang="fa-IR" sz="2600" dirty="0" smtClean="0">
                <a:cs typeface="B Nazanin" pitchFamily="2" charset="-78"/>
              </a:rPr>
              <a:t>نگاه كلي به شيرخوار</a:t>
            </a:r>
            <a:endParaRPr lang="en-US" sz="2600" dirty="0" smtClean="0">
              <a:cs typeface="B Nazanin" pitchFamily="2" charset="-78"/>
            </a:endParaRPr>
          </a:p>
          <a:p>
            <a:pPr lvl="1"/>
            <a:r>
              <a:rPr lang="fa-IR" sz="2600" dirty="0" smtClean="0">
                <a:cs typeface="B Nazanin" pitchFamily="2" charset="-78"/>
              </a:rPr>
              <a:t>توجه به وضعيت شيرخوردن شيرخوار</a:t>
            </a:r>
            <a:endParaRPr lang="en-US" sz="2600" dirty="0" smtClean="0">
              <a:cs typeface="B Nazanin" pitchFamily="2" charset="-78"/>
            </a:endParaRPr>
          </a:p>
          <a:p>
            <a:pPr lvl="1"/>
            <a:r>
              <a:rPr lang="fa-IR" sz="2600" dirty="0" smtClean="0">
                <a:cs typeface="B Nazanin" pitchFamily="2" charset="-78"/>
              </a:rPr>
              <a:t>توجه به علائم خوب گرفتن پستان در طی تغذيه</a:t>
            </a:r>
            <a:endParaRPr lang="en-US" sz="2600" dirty="0" smtClean="0">
              <a:cs typeface="B Nazanin" pitchFamily="2" charset="-78"/>
            </a:endParaRPr>
          </a:p>
          <a:p>
            <a:pPr lvl="1"/>
            <a:r>
              <a:rPr lang="fa-IR" sz="2600" dirty="0" smtClean="0">
                <a:cs typeface="B Nazanin" pitchFamily="2" charset="-78"/>
              </a:rPr>
              <a:t>سؤال از مادر در مورد اين كه چه احساسي دارد</a:t>
            </a:r>
            <a:endParaRPr lang="en-US" sz="2600" dirty="0" smtClean="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a:xfrm rot="21600000">
            <a:off x="1295400" y="1905000"/>
            <a:ext cx="3171322" cy="2849880"/>
          </a:xfrm>
          <a:custGeom>
            <a:avLst/>
            <a:gdLst>
              <a:gd name="connsiteX0" fmla="*/ 299237 w 3171322"/>
              <a:gd name="connsiteY0" fmla="*/ 0 h 2849880"/>
              <a:gd name="connsiteX1" fmla="*/ 2872085 w 3171322"/>
              <a:gd name="connsiteY1" fmla="*/ 0 h 2849880"/>
              <a:gd name="connsiteX2" fmla="*/ 3083677 w 3171322"/>
              <a:gd name="connsiteY2" fmla="*/ 87645 h 2849880"/>
              <a:gd name="connsiteX3" fmla="*/ 3171321 w 3171322"/>
              <a:gd name="connsiteY3" fmla="*/ 299238 h 2849880"/>
              <a:gd name="connsiteX4" fmla="*/ 3171322 w 3171322"/>
              <a:gd name="connsiteY4" fmla="*/ 2849880 h 2849880"/>
              <a:gd name="connsiteX5" fmla="*/ 3171322 w 3171322"/>
              <a:gd name="connsiteY5" fmla="*/ 2849880 h 2849880"/>
              <a:gd name="connsiteX6" fmla="*/ 3171322 w 3171322"/>
              <a:gd name="connsiteY6" fmla="*/ 2849880 h 2849880"/>
              <a:gd name="connsiteX7" fmla="*/ 0 w 3171322"/>
              <a:gd name="connsiteY7" fmla="*/ 2849880 h 2849880"/>
              <a:gd name="connsiteX8" fmla="*/ 0 w 3171322"/>
              <a:gd name="connsiteY8" fmla="*/ 2849880 h 2849880"/>
              <a:gd name="connsiteX9" fmla="*/ 0 w 3171322"/>
              <a:gd name="connsiteY9" fmla="*/ 2849880 h 2849880"/>
              <a:gd name="connsiteX10" fmla="*/ 0 w 3171322"/>
              <a:gd name="connsiteY10" fmla="*/ 299237 h 2849880"/>
              <a:gd name="connsiteX11" fmla="*/ 87645 w 3171322"/>
              <a:gd name="connsiteY11" fmla="*/ 87645 h 2849880"/>
              <a:gd name="connsiteX12" fmla="*/ 299238 w 3171322"/>
              <a:gd name="connsiteY12" fmla="*/ 1 h 2849880"/>
              <a:gd name="connsiteX13" fmla="*/ 299237 w 3171322"/>
              <a:gd name="connsiteY13" fmla="*/ 0 h 284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71322" h="2849880">
                <a:moveTo>
                  <a:pt x="2872085" y="2849880"/>
                </a:moveTo>
                <a:lnTo>
                  <a:pt x="299237" y="2849880"/>
                </a:lnTo>
                <a:cubicBezTo>
                  <a:pt x="219874" y="2849880"/>
                  <a:pt x="143762" y="2818353"/>
                  <a:pt x="87645" y="2762235"/>
                </a:cubicBezTo>
                <a:cubicBezTo>
                  <a:pt x="31527" y="2706117"/>
                  <a:pt x="1" y="2630005"/>
                  <a:pt x="1" y="2550642"/>
                </a:cubicBezTo>
                <a:cubicBezTo>
                  <a:pt x="1" y="1700428"/>
                  <a:pt x="0" y="850214"/>
                  <a:pt x="0" y="0"/>
                </a:cubicBezTo>
                <a:lnTo>
                  <a:pt x="0" y="0"/>
                </a:lnTo>
                <a:lnTo>
                  <a:pt x="0" y="0"/>
                </a:lnTo>
                <a:lnTo>
                  <a:pt x="3171322" y="0"/>
                </a:lnTo>
                <a:lnTo>
                  <a:pt x="3171322" y="0"/>
                </a:lnTo>
                <a:lnTo>
                  <a:pt x="3171322" y="0"/>
                </a:lnTo>
                <a:lnTo>
                  <a:pt x="3171322" y="2550643"/>
                </a:lnTo>
                <a:cubicBezTo>
                  <a:pt x="3171322" y="2630006"/>
                  <a:pt x="3139795" y="2706118"/>
                  <a:pt x="3083677" y="2762235"/>
                </a:cubicBezTo>
                <a:cubicBezTo>
                  <a:pt x="3027559" y="2818353"/>
                  <a:pt x="2951447" y="2849879"/>
                  <a:pt x="2872084" y="2849879"/>
                </a:cubicBezTo>
                <a:lnTo>
                  <a:pt x="2872085" y="284988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65444" tIns="177800" rIns="265444" bIns="265444" numCol="1" spcCol="1270" anchor="t" anchorCtr="0">
            <a:noAutofit/>
          </a:bodyPr>
          <a:lstStyle/>
          <a:p>
            <a:pPr lvl="0" algn="ctr" defTabSz="1111250">
              <a:lnSpc>
                <a:spcPct val="90000"/>
              </a:lnSpc>
              <a:spcBef>
                <a:spcPct val="0"/>
              </a:spcBef>
              <a:spcAft>
                <a:spcPct val="35000"/>
              </a:spcAft>
            </a:pPr>
            <a:r>
              <a:rPr lang="fa-IR" sz="2500" kern="1200" smtClean="0">
                <a:cs typeface="B Nazanin" pitchFamily="2" charset="-78"/>
              </a:rPr>
              <a:t>در صورت تشخيص مشكل به آموزش و كمك به مادر جهت رفع مشكلات موجود و انجام يك شيردهي صحيح و موفق اقدام نماييد.</a:t>
            </a:r>
            <a:endParaRPr lang="en-US" sz="2500" kern="1200"/>
          </a:p>
        </p:txBody>
      </p:sp>
      <p:sp>
        <p:nvSpPr>
          <p:cNvPr id="9" name="Freeform 8"/>
          <p:cNvSpPr/>
          <p:nvPr/>
        </p:nvSpPr>
        <p:spPr>
          <a:xfrm rot="21600000">
            <a:off x="4800600" y="1828800"/>
            <a:ext cx="3171322" cy="2849881"/>
          </a:xfrm>
          <a:custGeom>
            <a:avLst/>
            <a:gdLst>
              <a:gd name="connsiteX0" fmla="*/ 299237 w 3171322"/>
              <a:gd name="connsiteY0" fmla="*/ 0 h 2849880"/>
              <a:gd name="connsiteX1" fmla="*/ 2872085 w 3171322"/>
              <a:gd name="connsiteY1" fmla="*/ 0 h 2849880"/>
              <a:gd name="connsiteX2" fmla="*/ 3083677 w 3171322"/>
              <a:gd name="connsiteY2" fmla="*/ 87645 h 2849880"/>
              <a:gd name="connsiteX3" fmla="*/ 3171321 w 3171322"/>
              <a:gd name="connsiteY3" fmla="*/ 299238 h 2849880"/>
              <a:gd name="connsiteX4" fmla="*/ 3171322 w 3171322"/>
              <a:gd name="connsiteY4" fmla="*/ 2849880 h 2849880"/>
              <a:gd name="connsiteX5" fmla="*/ 3171322 w 3171322"/>
              <a:gd name="connsiteY5" fmla="*/ 2849880 h 2849880"/>
              <a:gd name="connsiteX6" fmla="*/ 3171322 w 3171322"/>
              <a:gd name="connsiteY6" fmla="*/ 2849880 h 2849880"/>
              <a:gd name="connsiteX7" fmla="*/ 0 w 3171322"/>
              <a:gd name="connsiteY7" fmla="*/ 2849880 h 2849880"/>
              <a:gd name="connsiteX8" fmla="*/ 0 w 3171322"/>
              <a:gd name="connsiteY8" fmla="*/ 2849880 h 2849880"/>
              <a:gd name="connsiteX9" fmla="*/ 0 w 3171322"/>
              <a:gd name="connsiteY9" fmla="*/ 2849880 h 2849880"/>
              <a:gd name="connsiteX10" fmla="*/ 0 w 3171322"/>
              <a:gd name="connsiteY10" fmla="*/ 299237 h 2849880"/>
              <a:gd name="connsiteX11" fmla="*/ 87645 w 3171322"/>
              <a:gd name="connsiteY11" fmla="*/ 87645 h 2849880"/>
              <a:gd name="connsiteX12" fmla="*/ 299238 w 3171322"/>
              <a:gd name="connsiteY12" fmla="*/ 1 h 2849880"/>
              <a:gd name="connsiteX13" fmla="*/ 299237 w 3171322"/>
              <a:gd name="connsiteY13" fmla="*/ 0 h 284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71322" h="2849880">
                <a:moveTo>
                  <a:pt x="2872085" y="2849880"/>
                </a:moveTo>
                <a:lnTo>
                  <a:pt x="299237" y="2849880"/>
                </a:lnTo>
                <a:cubicBezTo>
                  <a:pt x="219874" y="2849880"/>
                  <a:pt x="143762" y="2818353"/>
                  <a:pt x="87645" y="2762235"/>
                </a:cubicBezTo>
                <a:cubicBezTo>
                  <a:pt x="31527" y="2706117"/>
                  <a:pt x="1" y="2630005"/>
                  <a:pt x="1" y="2550642"/>
                </a:cubicBezTo>
                <a:cubicBezTo>
                  <a:pt x="1" y="1700428"/>
                  <a:pt x="0" y="850214"/>
                  <a:pt x="0" y="0"/>
                </a:cubicBezTo>
                <a:lnTo>
                  <a:pt x="0" y="0"/>
                </a:lnTo>
                <a:lnTo>
                  <a:pt x="0" y="0"/>
                </a:lnTo>
                <a:lnTo>
                  <a:pt x="3171322" y="0"/>
                </a:lnTo>
                <a:lnTo>
                  <a:pt x="3171322" y="0"/>
                </a:lnTo>
                <a:lnTo>
                  <a:pt x="3171322" y="0"/>
                </a:lnTo>
                <a:lnTo>
                  <a:pt x="3171322" y="2550643"/>
                </a:lnTo>
                <a:cubicBezTo>
                  <a:pt x="3171322" y="2630006"/>
                  <a:pt x="3139795" y="2706118"/>
                  <a:pt x="3083677" y="2762235"/>
                </a:cubicBezTo>
                <a:cubicBezTo>
                  <a:pt x="3027559" y="2818353"/>
                  <a:pt x="2951447" y="2849879"/>
                  <a:pt x="2872084" y="2849879"/>
                </a:cubicBezTo>
                <a:lnTo>
                  <a:pt x="2872085" y="284988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86780" tIns="199137" rIns="286780" bIns="286780" numCol="1" spcCol="1270" anchor="t" anchorCtr="0">
            <a:noAutofit/>
          </a:bodyPr>
          <a:lstStyle/>
          <a:p>
            <a:pPr lvl="0" algn="ctr" defTabSz="1244600">
              <a:lnSpc>
                <a:spcPct val="90000"/>
              </a:lnSpc>
              <a:spcBef>
                <a:spcPct val="0"/>
              </a:spcBef>
              <a:spcAft>
                <a:spcPct val="35000"/>
              </a:spcAft>
            </a:pPr>
            <a:r>
              <a:rPr lang="fa-IR" sz="2800" kern="1200" dirty="0" smtClean="0">
                <a:cs typeface="B Nazanin" pitchFamily="2" charset="-78"/>
              </a:rPr>
              <a:t>اغلب مادران و شيرخواران تغذيه با شير مادر را بدون مشكل انجام مي دهند. </a:t>
            </a:r>
            <a:endParaRPr lang="en-US" sz="2800" kern="1200" dirty="0"/>
          </a:p>
        </p:txBody>
      </p:sp>
    </p:spTree>
  </p:cSld>
  <p:clrMapOvr>
    <a:masterClrMapping/>
  </p:clrMapOvr>
  <p:transition spd="med">
    <p:pull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914400" y="1752600"/>
            <a:ext cx="69297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علائمي كه نشان مي دهد شيردهي خوب پيش مي رود:</a:t>
            </a:r>
            <a:endParaRPr lang="en-US" sz="2800" dirty="0" smtClean="0">
              <a:cs typeface="B Nazanin" pitchFamily="2" charset="-78"/>
            </a:endParaRPr>
          </a:p>
          <a:p>
            <a:pPr>
              <a:spcBef>
                <a:spcPts val="1200"/>
              </a:spcBef>
            </a:pPr>
            <a:r>
              <a:rPr lang="fa-IR" sz="2800" b="1" dirty="0" smtClean="0">
                <a:cs typeface="B Nazanin" pitchFamily="2" charset="-78"/>
              </a:rPr>
              <a:t>وضعيت عمومي</a:t>
            </a:r>
            <a:endParaRPr lang="en-US" sz="2800" dirty="0" smtClean="0">
              <a:cs typeface="B Nazanin" pitchFamily="2" charset="-78"/>
            </a:endParaRPr>
          </a:p>
          <a:p>
            <a:pPr>
              <a:spcBef>
                <a:spcPts val="1200"/>
              </a:spcBef>
              <a:buNone/>
            </a:pPr>
            <a:r>
              <a:rPr lang="fa-IR" sz="2800" b="1" u="sng" dirty="0" smtClean="0">
                <a:cs typeface="B Nazanin" pitchFamily="2" charset="-78"/>
              </a:rPr>
              <a:t>مادر</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سالم به نظر مي رسد.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راحت و آرام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تماس چشمي مادر و شيرخوار برقرار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لمس زياد كودك توسط مادر برقرار است.</a:t>
            </a:r>
            <a:endParaRPr lang="en-US" sz="28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752600"/>
            <a:ext cx="67773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200"/>
              </a:spcBef>
            </a:pPr>
            <a:r>
              <a:rPr lang="fa-IR" sz="2800" b="1" dirty="0" smtClean="0">
                <a:cs typeface="B Nazanin" pitchFamily="2" charset="-78"/>
              </a:rPr>
              <a:t>وضعيت عمومي</a:t>
            </a:r>
            <a:endParaRPr lang="en-US" sz="2800" dirty="0" smtClean="0">
              <a:cs typeface="B Nazanin" pitchFamily="2" charset="-78"/>
            </a:endParaRPr>
          </a:p>
          <a:p>
            <a:pPr>
              <a:spcBef>
                <a:spcPts val="1200"/>
              </a:spcBef>
              <a:buNone/>
            </a:pPr>
            <a:r>
              <a:rPr lang="fa-IR" sz="2800" b="1" u="sng" dirty="0" smtClean="0">
                <a:cs typeface="B Nazanin" pitchFamily="2" charset="-78"/>
              </a:rPr>
              <a:t>مادر</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بيمار يا افسرده به نظر مي رسد. </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تحت فشار و ناراحت به نظر مي رسد. </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تماس چشمي مادر و شيرخوار وجود ندارد.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كودك را تكان مي دهد يا به او ضربه مي زند.</a:t>
            </a:r>
            <a:endParaRPr lang="en-US" sz="28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914400" y="1905000"/>
            <a:ext cx="69297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علائمي كه نشان مي دهد شيردهي خوب پيش مي رود:</a:t>
            </a:r>
            <a:endParaRPr lang="en-US" sz="2800" dirty="0" smtClean="0">
              <a:cs typeface="B Nazanin" pitchFamily="2" charset="-78"/>
            </a:endParaRPr>
          </a:p>
          <a:p>
            <a:pPr>
              <a:spcBef>
                <a:spcPts val="1200"/>
              </a:spcBef>
            </a:pPr>
            <a:r>
              <a:rPr lang="fa-IR" sz="2800" b="1" dirty="0" smtClean="0">
                <a:cs typeface="B Nazanin" pitchFamily="2" charset="-78"/>
              </a:rPr>
              <a:t>وضعيت عمومي</a:t>
            </a:r>
            <a:endParaRPr lang="en-US" sz="2800" dirty="0" smtClean="0">
              <a:cs typeface="B Nazanin" pitchFamily="2" charset="-78"/>
            </a:endParaRPr>
          </a:p>
          <a:p>
            <a:pPr>
              <a:spcBef>
                <a:spcPts val="1200"/>
              </a:spcBef>
              <a:buNone/>
            </a:pPr>
            <a:r>
              <a:rPr lang="fa-IR" sz="2800" b="1" u="sng" dirty="0" smtClean="0">
                <a:cs typeface="B Nazanin" pitchFamily="2" charset="-78"/>
              </a:rPr>
              <a:t>شيرخوار</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سالم به نظر مي رسد.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آرام و راحت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اگر گرسنه باشد خود را به پستان مي رساند و پستان را جستجو مي كند.</a:t>
            </a:r>
            <a:endParaRPr lang="en-US" sz="28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39825"/>
          </a:xfrm>
        </p:spPr>
        <p:txBody>
          <a:bodyPr/>
          <a:lstStyle/>
          <a:p>
            <a:pPr algn="r" rtl="1"/>
            <a:r>
              <a:rPr lang="fa-IR" sz="3000" b="1" dirty="0" smtClean="0">
                <a:cs typeface="B Titr" pitchFamily="2" charset="-78"/>
              </a:rPr>
              <a:t>ده اقدام براي تغذیه موفق با شیر مادر در </a:t>
            </a:r>
            <a:br>
              <a:rPr lang="fa-IR" sz="3000" b="1" dirty="0" smtClean="0">
                <a:cs typeface="B Titr" pitchFamily="2" charset="-78"/>
              </a:rPr>
            </a:br>
            <a:r>
              <a:rPr lang="fa-IR" sz="3000" b="1" dirty="0" smtClean="0">
                <a:cs typeface="B Titr" pitchFamily="2" charset="-78"/>
              </a:rPr>
              <a:t>بيمارستان دوستدار کودک</a:t>
            </a:r>
            <a:endParaRPr lang="en-US" sz="3000" dirty="0">
              <a:cs typeface="B Titr" pitchFamily="2" charset="-78"/>
            </a:endParaRPr>
          </a:p>
        </p:txBody>
      </p:sp>
      <p:sp>
        <p:nvSpPr>
          <p:cNvPr id="5" name="Content Placeholder 4"/>
          <p:cNvSpPr>
            <a:spLocks noGrp="1"/>
          </p:cNvSpPr>
          <p:nvPr>
            <p:ph idx="1"/>
          </p:nvPr>
        </p:nvSpPr>
        <p:spPr>
          <a:xfrm>
            <a:off x="609600" y="1600200"/>
            <a:ext cx="8001000" cy="4530725"/>
          </a:xfrm>
        </p:spPr>
        <p:txBody>
          <a:bodyPr/>
          <a:lstStyle/>
          <a:p>
            <a:pPr algn="r" rtl="1">
              <a:lnSpc>
                <a:spcPts val="5000"/>
              </a:lnSpc>
              <a:buNone/>
            </a:pPr>
            <a:r>
              <a:rPr lang="fa-IR" dirty="0" smtClean="0">
                <a:solidFill>
                  <a:schemeClr val="accent6">
                    <a:lumMod val="75000"/>
                  </a:schemeClr>
                </a:solidFill>
                <a:cs typeface="B Nazanin" pitchFamily="2" charset="-78"/>
              </a:rPr>
              <a:t>4</a:t>
            </a:r>
            <a:r>
              <a:rPr lang="fa-IR" dirty="0" smtClean="0">
                <a:cs typeface="B Nazanin" pitchFamily="2" charset="-78"/>
              </a:rPr>
              <a:t>- </a:t>
            </a:r>
            <a:r>
              <a:rPr lang="fa-IR" b="1" dirty="0" smtClean="0">
                <a:solidFill>
                  <a:schemeClr val="accent6">
                    <a:lumMod val="75000"/>
                  </a:schemeClr>
                </a:solidFill>
                <a:cs typeface="B Nazanin" pitchFamily="2" charset="-78"/>
              </a:rPr>
              <a:t>به مادران كمك كنند تا تماس پوست با پوست را از لحظه تولد و تغذيه نوزاد با شير مادر را در ساعت اول شروع كنند و در بخش هاي کودکان برنامه تجويز دارو و انجام آزمايش ها و اعمال جراحي به گونه اي طراحي گردد كه اختلال در تغذيه از پستان مادر ايجاد نكند.</a:t>
            </a:r>
            <a:endParaRPr lang="en-US" b="1" dirty="0" smtClean="0">
              <a:solidFill>
                <a:schemeClr val="accent6">
                  <a:lumMod val="75000"/>
                </a:schemeClr>
              </a:solidFill>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752600"/>
            <a:ext cx="6777317" cy="3508977"/>
          </a:xfrm>
        </p:spPr>
        <p:txBody>
          <a:bodyPr>
            <a:noAutofit/>
          </a:bodyPr>
          <a:lstStyle/>
          <a:p>
            <a:pPr>
              <a:spcBef>
                <a:spcPts val="18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800"/>
              </a:spcBef>
            </a:pPr>
            <a:r>
              <a:rPr lang="fa-IR" sz="2800" b="1" dirty="0" smtClean="0">
                <a:cs typeface="B Nazanin" pitchFamily="2" charset="-78"/>
              </a:rPr>
              <a:t>وضعيت عمومي</a:t>
            </a:r>
            <a:endParaRPr lang="en-US" sz="2800" dirty="0" smtClean="0">
              <a:cs typeface="B Nazanin" pitchFamily="2" charset="-78"/>
            </a:endParaRPr>
          </a:p>
          <a:p>
            <a:pPr>
              <a:spcBef>
                <a:spcPts val="1800"/>
              </a:spcBef>
              <a:buNone/>
            </a:pPr>
            <a:r>
              <a:rPr lang="fa-IR" sz="2800" b="1" u="sng" dirty="0" smtClean="0">
                <a:cs typeface="B Nazanin" pitchFamily="2" charset="-78"/>
              </a:rPr>
              <a:t>شیرخوار</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خواب آلود يا بيمار به نظر مي رسد.</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بي قرار است يا گريه مي كند.</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پستان را نمي گيرد يا جستجو نمي كند.</a:t>
            </a:r>
            <a:endParaRPr lang="en-US" sz="28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914400" y="1752600"/>
            <a:ext cx="69297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علائمي كه نشان مي دهد شيردهي خوب پيش مي رود:</a:t>
            </a:r>
            <a:endParaRPr lang="en-US" sz="2800" dirty="0" smtClean="0">
              <a:cs typeface="B Nazanin" pitchFamily="2" charset="-78"/>
            </a:endParaRPr>
          </a:p>
          <a:p>
            <a:pPr>
              <a:spcBef>
                <a:spcPts val="1200"/>
              </a:spcBef>
            </a:pPr>
            <a:r>
              <a:rPr lang="fa-IR" sz="2800" b="1" dirty="0" smtClean="0">
                <a:cs typeface="B Nazanin" pitchFamily="2" charset="-78"/>
              </a:rPr>
              <a:t>پستان </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 سالم به نظر مي رسد.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درد يا ناراحتي ندارد.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پستان را خوب نگه داشته و انگشتانش دور از نوك پستان است.</a:t>
            </a:r>
            <a:endParaRPr lang="en-US" sz="28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752600"/>
            <a:ext cx="6777317" cy="3508977"/>
          </a:xfrm>
        </p:spPr>
        <p:txBody>
          <a:bodyPr>
            <a:noAutofit/>
          </a:bodyPr>
          <a:lstStyle/>
          <a:p>
            <a:pPr>
              <a:spcBef>
                <a:spcPts val="18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800"/>
              </a:spcBef>
            </a:pPr>
            <a:r>
              <a:rPr lang="fa-IR" sz="2800" b="1" dirty="0" smtClean="0">
                <a:cs typeface="B Nazanin" pitchFamily="2" charset="-78"/>
              </a:rPr>
              <a:t>پستان </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قرمز و متورم است يا نوك زخمي دارد.</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پستان يا نوك آن دردناك است.</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انگشتان مادر روي آرئول قرار دارد.</a:t>
            </a:r>
            <a:endParaRPr lang="en-US" sz="28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2057400" y="1676400"/>
            <a:ext cx="5939117" cy="3508977"/>
          </a:xfrm>
        </p:spPr>
        <p:txBody>
          <a:bodyPr>
            <a:noAutofit/>
          </a:bodyPr>
          <a:lstStyle/>
          <a:p>
            <a:pPr>
              <a:spcBef>
                <a:spcPts val="1200"/>
              </a:spcBef>
              <a:buNone/>
            </a:pPr>
            <a:r>
              <a:rPr lang="fa-IR" sz="2800" b="1" dirty="0" smtClean="0">
                <a:cs typeface="B Nazanin" pitchFamily="2" charset="-78"/>
              </a:rPr>
              <a:t>علائمي كه نشان مي دهد شيردهي خوب پيش مي رود:</a:t>
            </a:r>
          </a:p>
          <a:p>
            <a:pPr>
              <a:spcBef>
                <a:spcPts val="1200"/>
              </a:spcBef>
            </a:pPr>
            <a:r>
              <a:rPr lang="fa-IR" sz="2800" b="1" dirty="0" smtClean="0">
                <a:cs typeface="B Nazanin" pitchFamily="2" charset="-78"/>
              </a:rPr>
              <a:t>وضعيت بغل كردن</a:t>
            </a:r>
          </a:p>
          <a:p>
            <a:pPr>
              <a:spcBef>
                <a:spcPts val="1200"/>
              </a:spcBef>
              <a:buNone/>
            </a:pPr>
            <a:r>
              <a:rPr lang="en-US" sz="2800" dirty="0" smtClean="0">
                <a:cs typeface="B Nazanin" pitchFamily="2" charset="-78"/>
                <a:sym typeface="Wingdings 2"/>
              </a:rPr>
              <a:t></a:t>
            </a:r>
            <a:r>
              <a:rPr lang="fa-IR" sz="2800" dirty="0" smtClean="0">
                <a:cs typeface="B Nazanin" pitchFamily="2" charset="-78"/>
              </a:rPr>
              <a:t>سر و تنه شيرخوار در يك امتداد قرار دارد.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شيرخوار چسبيده به مادر است. </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تمام بدن شيرخوار را با دست نگه داشته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بيني شيرخوار مقابل نوك پستان قرار مي گيرد.</a:t>
            </a:r>
            <a:endParaRPr lang="en-US" sz="28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371600" y="1752600"/>
            <a:ext cx="6472517" cy="3508977"/>
          </a:xfrm>
        </p:spPr>
        <p:txBody>
          <a:bodyPr>
            <a:noAutofit/>
          </a:bodyPr>
          <a:lstStyle/>
          <a:p>
            <a:pPr>
              <a:spcBef>
                <a:spcPts val="18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800"/>
              </a:spcBef>
            </a:pPr>
            <a:r>
              <a:rPr lang="fa-IR" sz="2800" b="1" dirty="0" smtClean="0">
                <a:cs typeface="B Nazanin" pitchFamily="2" charset="-78"/>
              </a:rPr>
              <a:t>وضعيت بغل كردن</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گردن و سر شيرخوار موقع شيرخوردن چرخيده است.</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شيرخوار چسبيده به مادر نيست.</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فقط سر و گردن شيرخوار را نگه داشته است.</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 لب تحتاني يا چانه شيرخوار مقابل نوك پستان قرار مي گيرد.</a:t>
            </a:r>
            <a:endParaRPr lang="en-US" sz="2800"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524000"/>
            <a:ext cx="6777317" cy="3508977"/>
          </a:xfrm>
        </p:spPr>
        <p:txBody>
          <a:bodyPr>
            <a:noAutofit/>
          </a:bodyPr>
          <a:lstStyle/>
          <a:p>
            <a:pPr>
              <a:spcBef>
                <a:spcPts val="1800"/>
              </a:spcBef>
              <a:buNone/>
            </a:pPr>
            <a:r>
              <a:rPr lang="fa-IR" dirty="0" smtClean="0">
                <a:cs typeface="B Nazanin" pitchFamily="2" charset="-78"/>
              </a:rPr>
              <a:t> </a:t>
            </a:r>
            <a:r>
              <a:rPr lang="fa-IR" b="1" dirty="0" smtClean="0">
                <a:cs typeface="B Nazanin" pitchFamily="2" charset="-78"/>
              </a:rPr>
              <a:t>علائمي كه نشان مي دهد شيردهي خوب پيش مي رود:</a:t>
            </a:r>
            <a:endParaRPr lang="en-US" dirty="0" smtClean="0">
              <a:cs typeface="B Nazanin" pitchFamily="2" charset="-78"/>
            </a:endParaRPr>
          </a:p>
          <a:p>
            <a:pPr>
              <a:spcBef>
                <a:spcPts val="1800"/>
              </a:spcBef>
            </a:pPr>
            <a:r>
              <a:rPr lang="fa-IR" b="1" dirty="0" smtClean="0">
                <a:cs typeface="B Nazanin" pitchFamily="2" charset="-78"/>
              </a:rPr>
              <a:t>وضعيت پستان گرفتن</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 قسمت بيشتري از آرئول بالاي لب فوقاني ديده مي شود.</a:t>
            </a:r>
            <a:endParaRPr lang="en-US" dirty="0" smtClean="0">
              <a:cs typeface="B Nazanin" pitchFamily="2" charset="-78"/>
            </a:endParaRPr>
          </a:p>
          <a:p>
            <a:pPr>
              <a:spcBef>
                <a:spcPts val="1800"/>
              </a:spcBef>
              <a:buNone/>
            </a:pPr>
            <a:r>
              <a:rPr lang="en-US" dirty="0" smtClean="0">
                <a:cs typeface="B Nazanin" pitchFamily="2" charset="-78"/>
              </a:rPr>
              <a:t> </a:t>
            </a:r>
            <a:r>
              <a:rPr lang="en-US" dirty="0" smtClean="0">
                <a:cs typeface="B Nazanin" pitchFamily="2" charset="-78"/>
                <a:sym typeface="Wingdings 2"/>
              </a:rPr>
              <a:t></a:t>
            </a:r>
            <a:r>
              <a:rPr lang="fa-IR" dirty="0" smtClean="0">
                <a:cs typeface="B Nazanin" pitchFamily="2" charset="-78"/>
              </a:rPr>
              <a:t>دهان كاملاً باز است.</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لب تحتاني به بيرون چرخيده است.</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 چانه او با پستان تماس دارد.</a:t>
            </a:r>
            <a:endParaRPr lang="en-US" dirty="0" smtClean="0">
              <a:cs typeface="B Nazanin" pitchFamily="2" charset="-78"/>
            </a:endParaRPr>
          </a:p>
        </p:txBody>
      </p:sp>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3505200" y="1752600"/>
            <a:ext cx="4415117" cy="3508977"/>
          </a:xfrm>
        </p:spPr>
        <p:txBody>
          <a:bodyPr>
            <a:noAutofit/>
          </a:bodyPr>
          <a:lstStyle/>
          <a:p>
            <a:pPr>
              <a:spcBef>
                <a:spcPts val="1200"/>
              </a:spcBef>
              <a:buNone/>
            </a:pPr>
            <a:r>
              <a:rPr lang="fa-IR" sz="2600" dirty="0" smtClean="0">
                <a:cs typeface="B Nazanin" pitchFamily="2" charset="-78"/>
              </a:rPr>
              <a:t> </a:t>
            </a:r>
            <a:r>
              <a:rPr lang="fa-IR" sz="2600" b="1" dirty="0" smtClean="0">
                <a:cs typeface="B Nazanin" pitchFamily="2" charset="-78"/>
              </a:rPr>
              <a:t>علائم حاكي از احتمال وجود مشكل:</a:t>
            </a:r>
            <a:endParaRPr lang="en-US" sz="2600" dirty="0" smtClean="0">
              <a:cs typeface="B Nazanin" pitchFamily="2" charset="-78"/>
            </a:endParaRPr>
          </a:p>
          <a:p>
            <a:pPr>
              <a:spcBef>
                <a:spcPts val="1200"/>
              </a:spcBef>
            </a:pPr>
            <a:r>
              <a:rPr lang="fa-IR" sz="2600" b="1" dirty="0" smtClean="0">
                <a:cs typeface="B Nazanin" pitchFamily="2" charset="-78"/>
              </a:rPr>
              <a:t>وضعيت پستان گرفتن</a:t>
            </a:r>
            <a:endParaRPr lang="en-US" sz="2600" dirty="0" smtClean="0">
              <a:cs typeface="B Nazanin" pitchFamily="2" charset="-78"/>
            </a:endParaRPr>
          </a:p>
          <a:p>
            <a:pPr>
              <a:spcBef>
                <a:spcPts val="1200"/>
              </a:spcBef>
              <a:buNone/>
            </a:pPr>
            <a:r>
              <a:rPr lang="en-US" sz="2600" dirty="0" smtClean="0">
                <a:cs typeface="B Nazanin" pitchFamily="2" charset="-78"/>
                <a:sym typeface="Wingdings 2"/>
              </a:rPr>
              <a:t></a:t>
            </a:r>
            <a:r>
              <a:rPr lang="fa-IR" sz="2600" dirty="0" smtClean="0">
                <a:cs typeface="B Nazanin" pitchFamily="2" charset="-78"/>
              </a:rPr>
              <a:t> قسمت بيشتري از آرئول در پايين لب تحتاني ديده مي شود.</a:t>
            </a:r>
            <a:endParaRPr lang="en-US" sz="2600" dirty="0" smtClean="0">
              <a:cs typeface="B Nazanin" pitchFamily="2" charset="-78"/>
            </a:endParaRPr>
          </a:p>
          <a:p>
            <a:pPr>
              <a:spcBef>
                <a:spcPts val="1200"/>
              </a:spcBef>
              <a:buNone/>
            </a:pPr>
            <a:r>
              <a:rPr lang="en-US" sz="2600" dirty="0" smtClean="0">
                <a:cs typeface="B Nazanin" pitchFamily="2" charset="-78"/>
                <a:sym typeface="Wingdings 2"/>
              </a:rPr>
              <a:t></a:t>
            </a:r>
            <a:r>
              <a:rPr lang="fa-IR" sz="2600" dirty="0" smtClean="0">
                <a:cs typeface="B Nazanin" pitchFamily="2" charset="-78"/>
              </a:rPr>
              <a:t>دهان كاملاً باز نيست.</a:t>
            </a:r>
            <a:endParaRPr lang="en-US" sz="2600" dirty="0" smtClean="0">
              <a:cs typeface="B Nazanin" pitchFamily="2" charset="-78"/>
            </a:endParaRPr>
          </a:p>
          <a:p>
            <a:pPr>
              <a:spcBef>
                <a:spcPts val="1200"/>
              </a:spcBef>
              <a:buNone/>
            </a:pPr>
            <a:r>
              <a:rPr lang="en-US" sz="2600" dirty="0" smtClean="0">
                <a:cs typeface="B Nazanin" pitchFamily="2" charset="-78"/>
                <a:sym typeface="Wingdings 2"/>
              </a:rPr>
              <a:t></a:t>
            </a:r>
            <a:r>
              <a:rPr lang="fa-IR" sz="2600" dirty="0" smtClean="0">
                <a:cs typeface="B Nazanin" pitchFamily="2" charset="-78"/>
              </a:rPr>
              <a:t>لب ها غنچه شده يا به داخل چرخيده است.</a:t>
            </a:r>
            <a:endParaRPr lang="en-US" sz="2600" dirty="0" smtClean="0">
              <a:cs typeface="B Nazanin" pitchFamily="2" charset="-78"/>
            </a:endParaRPr>
          </a:p>
          <a:p>
            <a:pPr>
              <a:spcBef>
                <a:spcPts val="1200"/>
              </a:spcBef>
              <a:buNone/>
            </a:pPr>
            <a:r>
              <a:rPr lang="en-US" sz="2600" dirty="0" smtClean="0">
                <a:cs typeface="B Nazanin" pitchFamily="2" charset="-78"/>
                <a:sym typeface="Wingdings 2"/>
              </a:rPr>
              <a:t></a:t>
            </a:r>
            <a:r>
              <a:rPr lang="fa-IR" sz="2600" dirty="0" smtClean="0">
                <a:cs typeface="B Nazanin" pitchFamily="2" charset="-78"/>
              </a:rPr>
              <a:t>چانه در تماس با پستان نيست.</a:t>
            </a:r>
            <a:endParaRPr lang="en-US" sz="2600"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524000"/>
            <a:ext cx="6777317" cy="3508977"/>
          </a:xfrm>
        </p:spPr>
        <p:txBody>
          <a:bodyPr>
            <a:noAutofit/>
          </a:bodyPr>
          <a:lstStyle/>
          <a:p>
            <a:pPr>
              <a:spcBef>
                <a:spcPts val="1800"/>
              </a:spcBef>
              <a:buNone/>
            </a:pPr>
            <a:r>
              <a:rPr lang="fa-IR" dirty="0" smtClean="0">
                <a:cs typeface="B Nazanin" pitchFamily="2" charset="-78"/>
              </a:rPr>
              <a:t> </a:t>
            </a:r>
            <a:r>
              <a:rPr lang="fa-IR" b="1" dirty="0" smtClean="0">
                <a:cs typeface="B Nazanin" pitchFamily="2" charset="-78"/>
              </a:rPr>
              <a:t>علائمي كه نشان مي دهد شيردهي خوب پيش مي رود:</a:t>
            </a:r>
            <a:endParaRPr lang="en-US" dirty="0" smtClean="0">
              <a:cs typeface="B Nazanin" pitchFamily="2" charset="-78"/>
            </a:endParaRPr>
          </a:p>
          <a:p>
            <a:pPr>
              <a:spcBef>
                <a:spcPts val="1800"/>
              </a:spcBef>
            </a:pPr>
            <a:r>
              <a:rPr lang="fa-IR" b="1" dirty="0" smtClean="0">
                <a:cs typeface="B Nazanin" pitchFamily="2" charset="-78"/>
              </a:rPr>
              <a:t>نحوه مكيدن</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آهسته، عميق و گاه با مكث است.</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گونه موقع مكيدن برجسته است.</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صداي بلع به گوش مي رسد.</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وقتي شيرخوردن را تمام كرد، رها مي كند.</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مادر علائم رفلكس جهش شير را حس مي كند.</a:t>
            </a:r>
            <a:endParaRPr lang="en-US"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752600"/>
            <a:ext cx="67773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200"/>
              </a:spcBef>
            </a:pPr>
            <a:r>
              <a:rPr lang="fa-IR" sz="2800" b="1" dirty="0" smtClean="0">
                <a:cs typeface="B Nazanin" pitchFamily="2" charset="-78"/>
              </a:rPr>
              <a:t>نحوه مكيدن</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مكيدن ها سريع و سطحي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گونه ها موقع مكيدن به داخل كشيده مي شود.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صداي ملچ ملوچ به گوش مي رسد.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مادر شيرخوار را از پستان جدا مي كند.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علائمي از رفلكس جهش شير ديده نمي شود.</a:t>
            </a:r>
            <a:endParaRPr lang="en-US" sz="2800"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1143000"/>
          </a:xfrm>
        </p:spPr>
        <p:txBody>
          <a:bodyPr/>
          <a:lstStyle/>
          <a:p>
            <a:pPr algn="r"/>
            <a:r>
              <a:rPr lang="fa-IR" b="1" dirty="0" smtClean="0">
                <a:cs typeface="B Nazanin" pitchFamily="2" charset="-78"/>
              </a:rPr>
              <a:t>فرم ثبت مشاهده شیردهی</a:t>
            </a:r>
            <a:endParaRPr lang="en-US" dirty="0"/>
          </a:p>
        </p:txBody>
      </p:sp>
      <p:sp>
        <p:nvSpPr>
          <p:cNvPr id="3" name="Content Placeholder 2"/>
          <p:cNvSpPr>
            <a:spLocks noGrp="1"/>
          </p:cNvSpPr>
          <p:nvPr>
            <p:ph idx="1"/>
          </p:nvPr>
        </p:nvSpPr>
        <p:spPr/>
        <p:txBody>
          <a:bodyPr>
            <a:noAutofit/>
          </a:bodyPr>
          <a:lstStyle/>
          <a:p>
            <a:pPr>
              <a:lnSpc>
                <a:spcPts val="4000"/>
              </a:lnSpc>
              <a:spcBef>
                <a:spcPts val="1800"/>
              </a:spcBef>
            </a:pPr>
            <a:r>
              <a:rPr lang="fa-IR" sz="2800" dirty="0" smtClean="0">
                <a:cs typeface="B Nazanin" pitchFamily="2" charset="-78"/>
              </a:rPr>
              <a:t>در بخش كودكان بيمارستان جهت شيرخواران مشكل دار در تغذيه با شير مادر تكميل شود.  </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در بخش زنان و زايمان براي تمام شيرخواران در نوبت دوم تغذيه تكميل شود.</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در مراكز بهداشتي درماني براي شيرخواران مشكل دار در تغذيه با شير مادر تكميل شود.</a:t>
            </a:r>
            <a:endParaRPr lang="en-US" sz="2800" dirty="0" smtClean="0">
              <a:cs typeface="B Nazanin" pitchFamily="2" charset="-78"/>
            </a:endParaRPr>
          </a:p>
          <a:p>
            <a:pPr>
              <a:lnSpc>
                <a:spcPts val="4000"/>
              </a:lnSpc>
              <a:spcBef>
                <a:spcPts val="1800"/>
              </a:spcBef>
            </a:pPr>
            <a:endParaRPr lang="en-US" sz="2800" dirty="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ده اقدام براي تغذیه موفق با شیر مادر در </a:t>
            </a:r>
            <a:br>
              <a:rPr lang="fa-IR" sz="3000" b="1" dirty="0" smtClean="0">
                <a:cs typeface="B Titr" pitchFamily="2" charset="-78"/>
              </a:rPr>
            </a:br>
            <a:r>
              <a:rPr lang="fa-IR" sz="3000" b="1" dirty="0" smtClean="0">
                <a:cs typeface="B Titr" pitchFamily="2" charset="-78"/>
              </a:rPr>
              <a:t>بيمارستان دوستدار کودک</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spcBef>
                <a:spcPts val="1800"/>
              </a:spcBef>
              <a:buNone/>
            </a:pPr>
            <a:r>
              <a:rPr lang="fa-IR" dirty="0" smtClean="0">
                <a:cs typeface="B Nazanin" pitchFamily="2" charset="-78"/>
              </a:rPr>
              <a:t>5- به مادران روش تغذيه با شير مادر و چگونگي حفظ و تداوم شيردهي را (درصورت بيماري مادر يا شيرخوار، اشتغال مادر) آموزش دهند و براي حل مشكلات شيردهي كمك و حمايت كنند.</a:t>
            </a:r>
            <a:endParaRPr lang="en-US" dirty="0" smtClean="0">
              <a:cs typeface="B Nazanin" pitchFamily="2" charset="-78"/>
            </a:endParaRPr>
          </a:p>
          <a:p>
            <a:pPr algn="r" rtl="1">
              <a:lnSpc>
                <a:spcPts val="4000"/>
              </a:lnSpc>
              <a:spcBef>
                <a:spcPts val="1800"/>
              </a:spcBef>
              <a:buNone/>
            </a:pPr>
            <a:r>
              <a:rPr lang="fa-IR" dirty="0" smtClean="0">
                <a:cs typeface="B Nazanin" pitchFamily="2" charset="-78"/>
              </a:rPr>
              <a:t>6- به شيرخواران سالم در 6 ماه اول عمر به جز شيرمادر، غذا يا مايعات ديگر (آب، آب قند...) ندهند. (مگر درصورت ضرورت پزشكي)</a:t>
            </a:r>
            <a:endParaRPr lang="en-US" dirty="0" smtClean="0">
              <a:cs typeface="B Nazanin" pitchFamily="2" charset="-78"/>
            </a:endParaRPr>
          </a:p>
          <a:p>
            <a:pPr algn="r" rtl="1">
              <a:lnSpc>
                <a:spcPts val="4000"/>
              </a:lnSpc>
              <a:spcBef>
                <a:spcPts val="1800"/>
              </a:spcBef>
              <a:buNone/>
            </a:pPr>
            <a:r>
              <a:rPr lang="fa-IR" dirty="0" smtClean="0">
                <a:cs typeface="B Nazanin" pitchFamily="2" charset="-78"/>
              </a:rPr>
              <a:t>7- برنامه هم اتاقي مادر و شيرخوار را در طی شبانه روز اجرا كنند و در بخش هاي کودکان تسهيلات لازم براي اقامت شبانه روزي مادران و نيازهاي فيزيكي و عاطفي آنان را تأمين نمايند.</a:t>
            </a:r>
            <a:endParaRPr lang="en-US"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7024744" cy="1143000"/>
          </a:xfrm>
        </p:spPr>
        <p:txBody>
          <a:bodyPr>
            <a:normAutofit fontScale="90000"/>
          </a:bodyPr>
          <a:lstStyle/>
          <a:p>
            <a:pPr algn="r"/>
            <a:r>
              <a:rPr lang="fa-IR" sz="3800" b="1" dirty="0" smtClean="0">
                <a:cs typeface="B Nazanin" pitchFamily="2" charset="-78"/>
              </a:rPr>
              <a:t>فرم غربالگری تغذیه با شیر مادر (6-4 روزگی)</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1043492" y="1676400"/>
            <a:ext cx="6777317" cy="4156229"/>
          </a:xfrm>
        </p:spPr>
        <p:txBody>
          <a:bodyPr>
            <a:noAutofit/>
          </a:bodyPr>
          <a:lstStyle/>
          <a:p>
            <a:pPr>
              <a:lnSpc>
                <a:spcPts val="3500"/>
              </a:lnSpc>
              <a:spcBef>
                <a:spcPts val="1200"/>
              </a:spcBef>
              <a:buNone/>
            </a:pPr>
            <a:r>
              <a:rPr lang="fa-IR" sz="2800" b="1" dirty="0" smtClean="0">
                <a:cs typeface="B Nazanin" pitchFamily="2" charset="-78"/>
              </a:rPr>
              <a:t>چنان چه پاسخ هريك از سؤالات زير"خير" باشد، مادر را به پزشك يا مشاور شيردهي ارجاع دهيد:</a:t>
            </a:r>
          </a:p>
          <a:p>
            <a:pPr>
              <a:lnSpc>
                <a:spcPts val="3500"/>
              </a:lnSpc>
              <a:spcBef>
                <a:spcPts val="1200"/>
              </a:spcBef>
            </a:pPr>
            <a:r>
              <a:rPr lang="fa-IR" sz="2800" dirty="0" smtClean="0">
                <a:cs typeface="B Nazanin" pitchFamily="2" charset="-78"/>
              </a:rPr>
              <a:t>آيا احساس مي كنيد شيردهي تا به حال خوب بوده است؟                   </a:t>
            </a:r>
            <a:endParaRPr lang="en-US" sz="2800" dirty="0" smtClean="0">
              <a:cs typeface="B Nazanin" pitchFamily="2" charset="-78"/>
            </a:endParaRPr>
          </a:p>
          <a:p>
            <a:pPr>
              <a:lnSpc>
                <a:spcPts val="3500"/>
              </a:lnSpc>
              <a:spcBef>
                <a:spcPts val="1200"/>
              </a:spcBef>
            </a:pPr>
            <a:r>
              <a:rPr lang="en-US" sz="2800" dirty="0" smtClean="0">
                <a:cs typeface="B Nazanin" pitchFamily="2" charset="-78"/>
              </a:rPr>
              <a:t> </a:t>
            </a:r>
            <a:r>
              <a:rPr lang="fa-IR" sz="2800" dirty="0" smtClean="0">
                <a:cs typeface="B Nazanin" pitchFamily="2" charset="-78"/>
              </a:rPr>
              <a:t>آيا شيرخوار هر دو پستان را بدون مشكل مي گيرد؟                      </a:t>
            </a:r>
            <a:endParaRPr lang="en-US" sz="2800" dirty="0" smtClean="0">
              <a:cs typeface="B Nazanin" pitchFamily="2" charset="-78"/>
            </a:endParaRPr>
          </a:p>
          <a:p>
            <a:pPr>
              <a:lnSpc>
                <a:spcPts val="3500"/>
              </a:lnSpc>
              <a:spcBef>
                <a:spcPts val="1200"/>
              </a:spcBef>
            </a:pPr>
            <a:r>
              <a:rPr lang="en-US" sz="2800" dirty="0" smtClean="0">
                <a:cs typeface="B Nazanin" pitchFamily="2" charset="-78"/>
              </a:rPr>
              <a:t> </a:t>
            </a:r>
            <a:r>
              <a:rPr lang="fa-IR" sz="2800" dirty="0" smtClean="0">
                <a:cs typeface="B Nazanin" pitchFamily="2" charset="-78"/>
              </a:rPr>
              <a:t>آيا جريان شير برقرار شده است (بين روز 4-2 پستان سفت و پر شده است)؟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آيا شيرخوار مي تواند در هر بار شير خوردن در مجموع حداقل به مدت 10 دقيقه مكیدن منظم داشته باشد؟     </a:t>
            </a:r>
            <a:endParaRPr lang="en-US" sz="2800" dirty="0" smtClean="0">
              <a:cs typeface="B Nazanin" pitchFamily="2" charset="-78"/>
            </a:endParaRPr>
          </a:p>
          <a:p>
            <a:pPr>
              <a:lnSpc>
                <a:spcPts val="3500"/>
              </a:lnSpc>
              <a:spcBef>
                <a:spcPts val="1200"/>
              </a:spcBef>
            </a:pPr>
            <a:endParaRPr lang="en-US" sz="2800" dirty="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838200"/>
            <a:ext cx="7024744" cy="1143000"/>
          </a:xfrm>
        </p:spPr>
        <p:txBody>
          <a:bodyPr>
            <a:normAutofit fontScale="90000"/>
          </a:bodyPr>
          <a:lstStyle/>
          <a:p>
            <a:pPr algn="r"/>
            <a:r>
              <a:rPr lang="fa-IR" sz="3800" b="1" dirty="0" smtClean="0">
                <a:cs typeface="B Nazanin" pitchFamily="2" charset="-78"/>
              </a:rPr>
              <a:t>فرم غربالگری تغذیه با شیر مادر (6-4 روزگی)</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838200" y="1676400"/>
            <a:ext cx="7086600" cy="4156229"/>
          </a:xfrm>
        </p:spPr>
        <p:txBody>
          <a:bodyPr>
            <a:noAutofit/>
          </a:bodyPr>
          <a:lstStyle/>
          <a:p>
            <a:pPr>
              <a:lnSpc>
                <a:spcPts val="3800"/>
              </a:lnSpc>
              <a:spcBef>
                <a:spcPts val="1200"/>
              </a:spcBef>
              <a:buNone/>
            </a:pPr>
            <a:r>
              <a:rPr lang="fa-IR" sz="2800" b="1" dirty="0" smtClean="0">
                <a:cs typeface="B Nazanin" pitchFamily="2" charset="-78"/>
              </a:rPr>
              <a:t>چنان چه پاسخ هريك از سؤالات زير"خير" باشد، مادر را به پزشك يا مشاور شيردهي ارجاع دهيد:</a:t>
            </a:r>
          </a:p>
          <a:p>
            <a:pPr>
              <a:lnSpc>
                <a:spcPts val="3800"/>
              </a:lnSpc>
              <a:spcBef>
                <a:spcPts val="1200"/>
              </a:spcBef>
            </a:pPr>
            <a:r>
              <a:rPr lang="fa-IR" sz="2800" dirty="0" smtClean="0">
                <a:cs typeface="B Nazanin" pitchFamily="2" charset="-78"/>
              </a:rPr>
              <a:t>آيا نوزاد تقاضاي شير مي کند؟  </a:t>
            </a:r>
            <a:endParaRPr lang="en-US" sz="2800" dirty="0" smtClean="0">
              <a:cs typeface="B Nazanin" pitchFamily="2" charset="-78"/>
            </a:endParaRPr>
          </a:p>
          <a:p>
            <a:pPr>
              <a:lnSpc>
                <a:spcPts val="3800"/>
              </a:lnSpc>
              <a:spcBef>
                <a:spcPts val="1200"/>
              </a:spcBef>
            </a:pPr>
            <a:r>
              <a:rPr lang="fa-IR" sz="2800" dirty="0" smtClean="0">
                <a:cs typeface="B Nazanin" pitchFamily="2" charset="-78"/>
              </a:rPr>
              <a:t>آيا شيرخوار معمولاً در هر بار از هر دو پستان شير مي خورد؟            </a:t>
            </a:r>
            <a:endParaRPr lang="en-US" sz="2800" dirty="0" smtClean="0">
              <a:cs typeface="B Nazanin" pitchFamily="2" charset="-78"/>
            </a:endParaRPr>
          </a:p>
          <a:p>
            <a:pPr>
              <a:lnSpc>
                <a:spcPts val="3800"/>
              </a:lnSpc>
              <a:spcBef>
                <a:spcPts val="1200"/>
              </a:spcBef>
            </a:pPr>
            <a:r>
              <a:rPr lang="fa-IR" sz="2800" dirty="0" smtClean="0">
                <a:cs typeface="B Nazanin" pitchFamily="2" charset="-78"/>
              </a:rPr>
              <a:t>آيا تقريباً هر 3-2 ساعت يك بار شير مي خورد و فقط يك بار در طی شب و يك خواب حداكثر 5 ساعته دارد؟</a:t>
            </a:r>
          </a:p>
          <a:p>
            <a:pPr>
              <a:lnSpc>
                <a:spcPts val="3800"/>
              </a:lnSpc>
              <a:spcBef>
                <a:spcPts val="1200"/>
              </a:spcBef>
            </a:pPr>
            <a:r>
              <a:rPr lang="fa-IR" sz="2800" dirty="0" smtClean="0">
                <a:cs typeface="B Nazanin" pitchFamily="2" charset="-78"/>
              </a:rPr>
              <a:t> آيا قبل از شير دادن در پستان ها احساس پري مي كنيد؟                    </a:t>
            </a:r>
            <a:endParaRPr lang="en-US" sz="2800"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3800" b="1" dirty="0" smtClean="0">
                <a:cs typeface="B Nazanin" pitchFamily="2" charset="-78"/>
              </a:rPr>
              <a:t>فرم غربالگری تغذیه با شیر مادر (6-4 روزگی)</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914400" y="1676400"/>
            <a:ext cx="6906409" cy="4495800"/>
          </a:xfrm>
        </p:spPr>
        <p:txBody>
          <a:bodyPr>
            <a:noAutofit/>
          </a:bodyPr>
          <a:lstStyle/>
          <a:p>
            <a:pPr>
              <a:lnSpc>
                <a:spcPts val="3500"/>
              </a:lnSpc>
              <a:spcBef>
                <a:spcPts val="1200"/>
              </a:spcBef>
              <a:buNone/>
            </a:pPr>
            <a:r>
              <a:rPr lang="fa-IR" sz="2800" b="1" dirty="0" smtClean="0">
                <a:cs typeface="B Nazanin" pitchFamily="2" charset="-78"/>
              </a:rPr>
              <a:t>چنان چه پاسخ هريك از سؤالات زير"خير" باشد، مادر را به پزشك يا مشاور شيردهي ارجاع دهيد:</a:t>
            </a:r>
          </a:p>
          <a:p>
            <a:pPr>
              <a:lnSpc>
                <a:spcPts val="3500"/>
              </a:lnSpc>
              <a:spcBef>
                <a:spcPts val="1200"/>
              </a:spcBef>
            </a:pPr>
            <a:r>
              <a:rPr lang="fa-IR" sz="2800" dirty="0" smtClean="0">
                <a:cs typeface="B Nazanin" pitchFamily="2" charset="-78"/>
              </a:rPr>
              <a:t>آيا پس از شيرخوردن احساس مي كنيد پستان ها نرم تر شده اند؟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آيا نوزاد حداقل 4 بار در روز اجابت مزاج با حجم كافي (بيش از لكه) دارد؟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آيا نوزاد اجابت مزاج زرد و دانه دانه دارد؟             </a:t>
            </a:r>
            <a:endParaRPr lang="fa-IR" sz="2800" b="1" dirty="0" smtClean="0">
              <a:cs typeface="B Nazanin" pitchFamily="2" charset="-78"/>
            </a:endParaRPr>
          </a:p>
          <a:p>
            <a:pPr>
              <a:lnSpc>
                <a:spcPts val="3500"/>
              </a:lnSpc>
              <a:spcBef>
                <a:spcPts val="1200"/>
              </a:spcBef>
            </a:pPr>
            <a:endParaRPr lang="en-US" sz="2800" dirty="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3800" b="1" dirty="0" smtClean="0">
                <a:cs typeface="B Nazanin" pitchFamily="2" charset="-78"/>
              </a:rPr>
              <a:t>فرم غربالگری تغذیه با شیر مادر (6-4 روزگی)</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1043492" y="1676400"/>
            <a:ext cx="6777317" cy="4495800"/>
          </a:xfrm>
        </p:spPr>
        <p:txBody>
          <a:bodyPr>
            <a:normAutofit/>
          </a:bodyPr>
          <a:lstStyle/>
          <a:p>
            <a:pPr>
              <a:lnSpc>
                <a:spcPts val="4000"/>
              </a:lnSpc>
              <a:spcBef>
                <a:spcPts val="1200"/>
              </a:spcBef>
              <a:buNone/>
            </a:pPr>
            <a:r>
              <a:rPr lang="fa-IR" sz="2800" b="1" dirty="0" smtClean="0">
                <a:cs typeface="B Nazanin" pitchFamily="2" charset="-78"/>
              </a:rPr>
              <a:t>چنان چه پاسخ هريك از سؤالات زير"خير" باشد، مادر را به پزشك يا مشاور شيردهي ارجاع دهيد:</a:t>
            </a:r>
          </a:p>
          <a:p>
            <a:pPr>
              <a:lnSpc>
                <a:spcPts val="4000"/>
              </a:lnSpc>
              <a:spcBef>
                <a:spcPts val="1200"/>
              </a:spcBef>
            </a:pPr>
            <a:r>
              <a:rPr lang="fa-IR" sz="2800" dirty="0" smtClean="0">
                <a:cs typeface="B Nazanin" pitchFamily="2" charset="-78"/>
              </a:rPr>
              <a:t>آيا نوزاد حداقل 6 بار در شبانه روز ادرار مي كند؟                             </a:t>
            </a:r>
            <a:endParaRPr lang="en-US" sz="2800" dirty="0" smtClean="0">
              <a:cs typeface="B Nazanin" pitchFamily="2" charset="-78"/>
            </a:endParaRPr>
          </a:p>
          <a:p>
            <a:pPr>
              <a:lnSpc>
                <a:spcPts val="4000"/>
              </a:lnSpc>
              <a:spcBef>
                <a:spcPts val="1200"/>
              </a:spcBef>
            </a:pPr>
            <a:r>
              <a:rPr lang="fa-IR" sz="2800" dirty="0" smtClean="0">
                <a:cs typeface="B Nazanin" pitchFamily="2" charset="-78"/>
              </a:rPr>
              <a:t>آيا شيرخوار بعد از اكثر دفعات شير خوردن سیر به نظر مي رسد؟     </a:t>
            </a:r>
            <a:endParaRPr lang="en-US" sz="2800" dirty="0" smtClean="0">
              <a:cs typeface="B Nazanin" pitchFamily="2" charset="-78"/>
            </a:endParaRPr>
          </a:p>
          <a:p>
            <a:pPr>
              <a:lnSpc>
                <a:spcPts val="4000"/>
              </a:lnSpc>
              <a:spcBef>
                <a:spcPts val="1200"/>
              </a:spcBef>
            </a:pPr>
            <a:r>
              <a:rPr lang="fa-IR" sz="2800" dirty="0" smtClean="0">
                <a:cs typeface="B Nazanin" pitchFamily="2" charset="-78"/>
              </a:rPr>
              <a:t>آيا زماني كه شيرخوار پستان را مي مكد صداي مكیدن منظم و بلع او را مي شنويد؟   </a:t>
            </a:r>
            <a:endParaRPr lang="en-US" sz="2800" dirty="0" smtClean="0">
              <a:cs typeface="B Nazanin" pitchFamily="2" charset="-78"/>
            </a:endParaRPr>
          </a:p>
          <a:p>
            <a:pPr>
              <a:lnSpc>
                <a:spcPts val="4000"/>
              </a:lnSpc>
              <a:spcBef>
                <a:spcPts val="1200"/>
              </a:spcBef>
              <a:buNone/>
            </a:pPr>
            <a:endParaRPr lang="fa-IR" sz="2800" b="1" dirty="0" smtClean="0">
              <a:cs typeface="B Nazanin" pitchFamily="2" charset="-78"/>
            </a:endParaRPr>
          </a:p>
          <a:p>
            <a:pPr>
              <a:lnSpc>
                <a:spcPts val="4000"/>
              </a:lnSpc>
              <a:spcBef>
                <a:spcPts val="1200"/>
              </a:spcBef>
            </a:pPr>
            <a:endParaRPr lang="en-US" sz="2800" dirty="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85800" y="838200"/>
            <a:ext cx="7696200" cy="1362075"/>
          </a:xfrm>
        </p:spPr>
        <p:txBody>
          <a:bodyPr/>
          <a:lstStyle/>
          <a:p>
            <a:pPr algn="ctr"/>
            <a:r>
              <a:rPr lang="fa-IR" b="1" dirty="0" smtClean="0">
                <a:cs typeface="B Nazanin" pitchFamily="2" charset="-78"/>
              </a:rPr>
              <a:t>حمایت از تغذیه با شیرمادر </a:t>
            </a:r>
            <a:br>
              <a:rPr lang="fa-IR" b="1" dirty="0" smtClean="0">
                <a:cs typeface="B Nazanin" pitchFamily="2" charset="-78"/>
              </a:rPr>
            </a:br>
            <a:r>
              <a:rPr lang="fa-IR" b="1" dirty="0" smtClean="0">
                <a:cs typeface="B Nazanin" pitchFamily="2" charset="-78"/>
              </a:rPr>
              <a:t>در زايمان طبیعی</a:t>
            </a:r>
            <a:endParaRPr lang="en-US" dirty="0"/>
          </a:p>
        </p:txBody>
      </p:sp>
    </p:spTree>
  </p:cSld>
  <p:clrMapOvr>
    <a:masterClrMapping/>
  </p:clrMapOvr>
  <p:transition spd="med">
    <p:wheel spokes="3"/>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024744" cy="1143000"/>
          </a:xfrm>
        </p:spPr>
        <p:txBody>
          <a:bodyPr>
            <a:normAutofit/>
          </a:bodyPr>
          <a:lstStyle/>
          <a:p>
            <a:pPr algn="r"/>
            <a:r>
              <a:rPr lang="fa-IR" b="1" dirty="0" smtClean="0">
                <a:cs typeface="B Nazanin" pitchFamily="2" charset="-78"/>
              </a:rPr>
              <a:t>نیازهای مادر در طی زایمان</a:t>
            </a:r>
            <a:endParaRPr lang="en-US" dirty="0">
              <a:cs typeface="B Nazanin" pitchFamily="2" charset="-78"/>
            </a:endParaRPr>
          </a:p>
        </p:txBody>
      </p:sp>
      <p:sp>
        <p:nvSpPr>
          <p:cNvPr id="3" name="Content Placeholder 2"/>
          <p:cNvSpPr>
            <a:spLocks noGrp="1"/>
          </p:cNvSpPr>
          <p:nvPr>
            <p:ph idx="1"/>
          </p:nvPr>
        </p:nvSpPr>
        <p:spPr>
          <a:xfrm>
            <a:off x="1143000" y="1600200"/>
            <a:ext cx="6777317" cy="4191000"/>
          </a:xfrm>
        </p:spPr>
        <p:txBody>
          <a:bodyPr>
            <a:noAutofit/>
          </a:bodyPr>
          <a:lstStyle/>
          <a:p>
            <a:pPr>
              <a:lnSpc>
                <a:spcPts val="4000"/>
              </a:lnSpc>
              <a:spcBef>
                <a:spcPts val="1800"/>
              </a:spcBef>
            </a:pPr>
            <a:r>
              <a:rPr lang="fa-IR" sz="2800" dirty="0" smtClean="0">
                <a:cs typeface="B Nazanin" pitchFamily="2" charset="-78"/>
              </a:rPr>
              <a:t>یک مراقب ماهر حضور داشته باشد.</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اعمال غير ضروري نظیر اپی زیوتومی به حداقل برسد.</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اگر مادر درد دارد، او را تشويق كنيد كه دراز كشیده و نوزادش را در آغوش بگيرد و شیر بدهد. </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زمانی که برای زایمان اقدامی انجام می دهيد به خاطر داشته باشید که این اقدام به همان اندازه که روی مادر اثر می گذارد روی نوزاد او نیز مؤثر است.</a:t>
            </a:r>
            <a:endParaRPr lang="en-US" sz="2800" dirty="0" smtClean="0">
              <a:cs typeface="B Nazanin" pitchFamily="2" charset="-78"/>
            </a:endParaRPr>
          </a:p>
        </p:txBody>
      </p:sp>
    </p:spTree>
  </p:cSld>
  <p:clrMapOvr>
    <a:masterClrMapping/>
  </p:clrMapOvr>
  <p:transition>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219200" y="1066800"/>
          <a:ext cx="64008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strips dir="l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smtClean="0">
                <a:cs typeface="B Nazanin" pitchFamily="2" charset="-78"/>
              </a:rPr>
              <a:t>حمايت در طی درد زايمان</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981200"/>
            <a:ext cx="6777317" cy="4114800"/>
          </a:xfrm>
        </p:spPr>
        <p:txBody>
          <a:bodyPr>
            <a:noAutofit/>
          </a:bodyPr>
          <a:lstStyle/>
          <a:p>
            <a:pPr lvl="0">
              <a:spcBef>
                <a:spcPts val="1200"/>
              </a:spcBef>
              <a:buNone/>
            </a:pPr>
            <a:r>
              <a:rPr lang="fa-IR" sz="2800" dirty="0" smtClean="0">
                <a:cs typeface="B Nazanin" pitchFamily="2" charset="-78"/>
              </a:rPr>
              <a:t>حضور یک همراه طی مرحله درد زایمان می تواند:</a:t>
            </a:r>
            <a:endParaRPr lang="en-US" sz="2800" dirty="0" smtClean="0">
              <a:cs typeface="B Nazanin" pitchFamily="2" charset="-78"/>
            </a:endParaRPr>
          </a:p>
          <a:p>
            <a:pPr lvl="0">
              <a:spcBef>
                <a:spcPts val="1200"/>
              </a:spcBef>
            </a:pPr>
            <a:r>
              <a:rPr lang="fa-IR" sz="2800" dirty="0" smtClean="0">
                <a:cs typeface="B Nazanin" pitchFamily="2" charset="-78"/>
              </a:rPr>
              <a:t>موجب کاهش شدت درد شود.</a:t>
            </a:r>
            <a:endParaRPr lang="en-US" sz="2800" dirty="0" smtClean="0">
              <a:cs typeface="B Nazanin" pitchFamily="2" charset="-78"/>
            </a:endParaRPr>
          </a:p>
          <a:p>
            <a:pPr lvl="0">
              <a:spcBef>
                <a:spcPts val="1200"/>
              </a:spcBef>
            </a:pPr>
            <a:r>
              <a:rPr lang="fa-IR" sz="2800" dirty="0" smtClean="0">
                <a:cs typeface="B Nazanin" pitchFamily="2" charset="-78"/>
              </a:rPr>
              <a:t>تحرک را تشویق کند.</a:t>
            </a:r>
            <a:endParaRPr lang="en-US" sz="2800" dirty="0" smtClean="0">
              <a:cs typeface="B Nazanin" pitchFamily="2" charset="-78"/>
            </a:endParaRPr>
          </a:p>
          <a:p>
            <a:pPr lvl="0">
              <a:spcBef>
                <a:spcPts val="1200"/>
              </a:spcBef>
            </a:pPr>
            <a:r>
              <a:rPr lang="fa-IR" sz="2800" dirty="0" smtClean="0">
                <a:cs typeface="B Nazanin" pitchFamily="2" charset="-78"/>
              </a:rPr>
              <a:t>اضطراب را کاهش دهد.</a:t>
            </a:r>
            <a:endParaRPr lang="en-US" sz="2800" dirty="0" smtClean="0">
              <a:cs typeface="B Nazanin" pitchFamily="2" charset="-78"/>
            </a:endParaRPr>
          </a:p>
          <a:p>
            <a:pPr lvl="0">
              <a:spcBef>
                <a:spcPts val="1200"/>
              </a:spcBef>
            </a:pPr>
            <a:r>
              <a:rPr lang="fa-IR" sz="2800" dirty="0" smtClean="0">
                <a:cs typeface="B Nazanin" pitchFamily="2" charset="-78"/>
              </a:rPr>
              <a:t>طی مراحل درد و زایمان را سرعت بخشد.</a:t>
            </a:r>
            <a:endParaRPr lang="en-US" sz="2800" dirty="0" smtClean="0">
              <a:cs typeface="B Nazanin" pitchFamily="2" charset="-78"/>
            </a:endParaRPr>
          </a:p>
          <a:p>
            <a:pPr lvl="0">
              <a:spcBef>
                <a:spcPts val="1200"/>
              </a:spcBef>
            </a:pPr>
            <a:r>
              <a:rPr lang="fa-IR" sz="2800" dirty="0" smtClean="0">
                <a:cs typeface="B Nazanin" pitchFamily="2" charset="-78"/>
              </a:rPr>
              <a:t>نیاز به مداخلات پزشکی را کاهش دهد.</a:t>
            </a:r>
            <a:endParaRPr lang="en-US" sz="2800" dirty="0" smtClean="0">
              <a:cs typeface="B Nazanin" pitchFamily="2" charset="-78"/>
            </a:endParaRPr>
          </a:p>
          <a:p>
            <a:pPr lvl="0">
              <a:spcBef>
                <a:spcPts val="1200"/>
              </a:spcBef>
            </a:pPr>
            <a:r>
              <a:rPr lang="fa-IR" sz="2800" dirty="0" smtClean="0">
                <a:cs typeface="B Nazanin" pitchFamily="2" charset="-78"/>
              </a:rPr>
              <a:t>اعتماد به نفس مادر را درباره توانایی هایش افزایش دهد.</a:t>
            </a:r>
            <a:endParaRPr lang="en-US" sz="2800" dirty="0" smtClean="0">
              <a:cs typeface="B Nazanin" pitchFamily="2" charset="-78"/>
            </a:endParaRPr>
          </a:p>
          <a:p>
            <a:pPr>
              <a:spcBef>
                <a:spcPts val="1200"/>
              </a:spcBef>
            </a:pPr>
            <a:endParaRPr lang="en-US" sz="2800" dirty="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24744" cy="1143000"/>
          </a:xfrm>
        </p:spPr>
        <p:txBody>
          <a:bodyPr/>
          <a:lstStyle/>
          <a:p>
            <a:pPr algn="r"/>
            <a:r>
              <a:rPr lang="fa-IR" b="1" dirty="0" smtClean="0">
                <a:cs typeface="B Nazanin" pitchFamily="2" charset="-78"/>
              </a:rPr>
              <a:t>مزایای حمایت از مادر</a:t>
            </a:r>
            <a:endParaRPr lang="en-US" b="1" dirty="0">
              <a:cs typeface="B Nazanin" pitchFamily="2" charset="-78"/>
            </a:endParaRPr>
          </a:p>
        </p:txBody>
      </p:sp>
      <p:sp>
        <p:nvSpPr>
          <p:cNvPr id="3" name="Content Placeholder 2"/>
          <p:cNvSpPr>
            <a:spLocks noGrp="1"/>
          </p:cNvSpPr>
          <p:nvPr>
            <p:ph idx="1"/>
          </p:nvPr>
        </p:nvSpPr>
        <p:spPr>
          <a:xfrm>
            <a:off x="990600" y="1676400"/>
            <a:ext cx="6934200" cy="4419600"/>
          </a:xfrm>
        </p:spPr>
        <p:txBody>
          <a:bodyPr>
            <a:noAutofit/>
          </a:bodyPr>
          <a:lstStyle/>
          <a:p>
            <a:pPr>
              <a:lnSpc>
                <a:spcPts val="3600"/>
              </a:lnSpc>
            </a:pPr>
            <a:r>
              <a:rPr lang="fa-IR" sz="2600" dirty="0" smtClean="0">
                <a:cs typeface="B Nazanin" pitchFamily="2" charset="-78"/>
              </a:rPr>
              <a:t>هوشیاری نوزاد، چون داروهای ضد درد کمتری به نوزاد می رسد.</a:t>
            </a:r>
            <a:endParaRPr lang="en-US" sz="2600" dirty="0" smtClean="0">
              <a:cs typeface="B Nazanin" pitchFamily="2" charset="-78"/>
            </a:endParaRPr>
          </a:p>
          <a:p>
            <a:pPr lvl="0">
              <a:lnSpc>
                <a:spcPts val="3600"/>
              </a:lnSpc>
            </a:pPr>
            <a:r>
              <a:rPr lang="fa-IR" dirty="0" smtClean="0">
                <a:cs typeface="B Nazanin" pitchFamily="2" charset="-78"/>
              </a:rPr>
              <a:t>کاهش خطر هیپوترمی و هیپوگلیسمی در نوزاد، زيرا نوزاد کمتر در معرض استرس قرار گرفته و انرژی کمتری صرف می کند.</a:t>
            </a:r>
            <a:endParaRPr lang="en-US" dirty="0" smtClean="0">
              <a:cs typeface="B Nazanin" pitchFamily="2" charset="-78"/>
            </a:endParaRPr>
          </a:p>
          <a:p>
            <a:pPr lvl="0">
              <a:lnSpc>
                <a:spcPts val="3600"/>
              </a:lnSpc>
            </a:pPr>
            <a:r>
              <a:rPr lang="fa-IR" dirty="0" smtClean="0">
                <a:cs typeface="B Nazanin" pitchFamily="2" charset="-78"/>
              </a:rPr>
              <a:t>امكان تغذیه زود و مکرر نوزاد با شیرمادر را فراهم مي كند.</a:t>
            </a:r>
            <a:endParaRPr lang="en-US" dirty="0" smtClean="0">
              <a:cs typeface="B Nazanin" pitchFamily="2" charset="-78"/>
            </a:endParaRPr>
          </a:p>
          <a:p>
            <a:pPr lvl="0">
              <a:lnSpc>
                <a:spcPts val="3600"/>
              </a:lnSpc>
            </a:pPr>
            <a:r>
              <a:rPr lang="fa-IR" dirty="0" smtClean="0">
                <a:cs typeface="B Nazanin" pitchFamily="2" charset="-78"/>
              </a:rPr>
              <a:t>پیوند عاطفی مادر و شیرخوار راحت تر برقرار مي شود.</a:t>
            </a:r>
            <a:endParaRPr lang="en-US" dirty="0" smtClean="0">
              <a:cs typeface="B Nazanin" pitchFamily="2" charset="-78"/>
            </a:endParaRPr>
          </a:p>
          <a:p>
            <a:pPr lvl="0">
              <a:lnSpc>
                <a:spcPts val="3600"/>
              </a:lnSpc>
            </a:pPr>
            <a:r>
              <a:rPr lang="fa-IR" dirty="0" smtClean="0">
                <a:cs typeface="B Nazanin" pitchFamily="2" charset="-78"/>
              </a:rPr>
              <a:t>فرد همراه در طي مرحله درد زایمان و زایمان می تواند مادر، خواهر، دوست، عضو خانواده، پدر یا یکی ازكاركنان بخش زایمان باشد. </a:t>
            </a:r>
          </a:p>
          <a:p>
            <a:pPr lvl="0">
              <a:lnSpc>
                <a:spcPts val="3600"/>
              </a:lnSpc>
            </a:pPr>
            <a:r>
              <a:rPr lang="fa-IR" dirty="0" smtClean="0">
                <a:cs typeface="B Nazanin" pitchFamily="2" charset="-78"/>
              </a:rPr>
              <a:t>لازم است که این فرد حمایت گر به طور مداوم در طی زایمان در کنار مادر بماند.</a:t>
            </a:r>
            <a:endParaRPr lang="en-US" dirty="0" smtClean="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24744" cy="1143000"/>
          </a:xfrm>
        </p:spPr>
        <p:txBody>
          <a:bodyPr/>
          <a:lstStyle/>
          <a:p>
            <a:pPr algn="r"/>
            <a:r>
              <a:rPr lang="fa-IR" b="1" dirty="0" smtClean="0">
                <a:cs typeface="B Nazanin" pitchFamily="2" charset="-78"/>
              </a:rPr>
              <a:t>حمایت های غیردارویی همراه</a:t>
            </a:r>
            <a:endParaRPr lang="en-US" b="1" dirty="0">
              <a:cs typeface="B Nazanin" pitchFamily="2" charset="-78"/>
            </a:endParaRPr>
          </a:p>
        </p:txBody>
      </p:sp>
      <p:sp>
        <p:nvSpPr>
          <p:cNvPr id="3" name="Content Placeholder 2"/>
          <p:cNvSpPr>
            <a:spLocks noGrp="1"/>
          </p:cNvSpPr>
          <p:nvPr>
            <p:ph idx="1"/>
          </p:nvPr>
        </p:nvSpPr>
        <p:spPr>
          <a:xfrm>
            <a:off x="1043492" y="1828800"/>
            <a:ext cx="6777317" cy="4495800"/>
          </a:xfrm>
        </p:spPr>
        <p:txBody>
          <a:bodyPr>
            <a:normAutofit/>
          </a:bodyPr>
          <a:lstStyle/>
          <a:p>
            <a:pPr lvl="0">
              <a:lnSpc>
                <a:spcPts val="3500"/>
              </a:lnSpc>
              <a:spcBef>
                <a:spcPts val="1200"/>
              </a:spcBef>
            </a:pPr>
            <a:r>
              <a:rPr lang="fa-IR" dirty="0" smtClean="0">
                <a:cs typeface="B Nazanin" pitchFamily="2" charset="-78"/>
              </a:rPr>
              <a:t>تشویق به راه رفتن و تحرک طي مرحله درد</a:t>
            </a:r>
            <a:endParaRPr lang="en-US" dirty="0" smtClean="0">
              <a:cs typeface="B Nazanin" pitchFamily="2" charset="-78"/>
            </a:endParaRPr>
          </a:p>
          <a:p>
            <a:pPr lvl="0">
              <a:lnSpc>
                <a:spcPts val="3500"/>
              </a:lnSpc>
              <a:spcBef>
                <a:spcPts val="1200"/>
              </a:spcBef>
            </a:pPr>
            <a:r>
              <a:rPr lang="fa-IR" dirty="0" smtClean="0">
                <a:cs typeface="B Nazanin" pitchFamily="2" charset="-78"/>
              </a:rPr>
              <a:t>ایجاد اعتماد به نفس در مادر با تأکید بر این که مراحل درد و زایمان  به خوبي درحال طی شدن است</a:t>
            </a:r>
            <a:endParaRPr lang="en-US" dirty="0" smtClean="0">
              <a:cs typeface="B Nazanin" pitchFamily="2" charset="-78"/>
            </a:endParaRPr>
          </a:p>
          <a:p>
            <a:pPr lvl="0">
              <a:lnSpc>
                <a:spcPts val="3500"/>
              </a:lnSpc>
              <a:spcBef>
                <a:spcPts val="1200"/>
              </a:spcBef>
            </a:pPr>
            <a:r>
              <a:rPr lang="fa-IR" dirty="0" smtClean="0">
                <a:cs typeface="B Nazanin" pitchFamily="2" charset="-78"/>
              </a:rPr>
              <a:t>پیشنهاد راه هایی برای کنترل درد و اضطراب</a:t>
            </a:r>
            <a:endParaRPr lang="en-US" dirty="0" smtClean="0">
              <a:cs typeface="B Nazanin" pitchFamily="2" charset="-78"/>
            </a:endParaRPr>
          </a:p>
          <a:p>
            <a:pPr lvl="0">
              <a:lnSpc>
                <a:spcPts val="3500"/>
              </a:lnSpc>
              <a:spcBef>
                <a:spcPts val="1200"/>
              </a:spcBef>
            </a:pPr>
            <a:r>
              <a:rPr lang="fa-IR" dirty="0" smtClean="0">
                <a:cs typeface="B Nazanin" pitchFamily="2" charset="-78"/>
              </a:rPr>
              <a:t>ماساژ دادن، گرفتن دست و پوشیدن لباس های راحت و سبک</a:t>
            </a:r>
            <a:endParaRPr lang="en-US" dirty="0" smtClean="0">
              <a:cs typeface="B Nazanin" pitchFamily="2" charset="-78"/>
            </a:endParaRPr>
          </a:p>
          <a:p>
            <a:pPr lvl="0">
              <a:lnSpc>
                <a:spcPts val="3500"/>
              </a:lnSpc>
              <a:spcBef>
                <a:spcPts val="1200"/>
              </a:spcBef>
            </a:pPr>
            <a:r>
              <a:rPr lang="fa-IR" dirty="0" smtClean="0">
                <a:cs typeface="B Nazanin" pitchFamily="2" charset="-78"/>
              </a:rPr>
              <a:t>ارائه غذای سبک و مایعات</a:t>
            </a:r>
            <a:endParaRPr lang="en-US" dirty="0" smtClean="0">
              <a:cs typeface="B Nazanin" pitchFamily="2" charset="-78"/>
            </a:endParaRPr>
          </a:p>
          <a:p>
            <a:pPr lvl="0">
              <a:lnSpc>
                <a:spcPts val="3500"/>
              </a:lnSpc>
              <a:spcBef>
                <a:spcPts val="1200"/>
              </a:spcBef>
            </a:pPr>
            <a:r>
              <a:rPr lang="fa-IR" dirty="0" smtClean="0">
                <a:cs typeface="B Nazanin" pitchFamily="2" charset="-78"/>
              </a:rPr>
              <a:t> استفاده از کلمات مثبت وتشویق کننده </a:t>
            </a:r>
            <a:endParaRPr lang="en-US" dirty="0" smtClean="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ده اقدام براي تغذیه موفق با شیر مادر در </a:t>
            </a:r>
            <a:br>
              <a:rPr lang="fa-IR" sz="3000" b="1" dirty="0" smtClean="0">
                <a:cs typeface="B Titr" pitchFamily="2" charset="-78"/>
              </a:rPr>
            </a:br>
            <a:r>
              <a:rPr lang="fa-IR" sz="3000" b="1" dirty="0" smtClean="0">
                <a:cs typeface="B Titr" pitchFamily="2" charset="-78"/>
              </a:rPr>
              <a:t>بيمارستان دوستدار کودک</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100"/>
              </a:lnSpc>
              <a:spcBef>
                <a:spcPts val="1800"/>
              </a:spcBef>
              <a:buNone/>
            </a:pPr>
            <a:r>
              <a:rPr lang="fa-IR" dirty="0" smtClean="0">
                <a:cs typeface="B Nazanin" pitchFamily="2" charset="-78"/>
              </a:rPr>
              <a:t>8- مادران را به تغذيه برحسب ميل و تقاضاي شيرخوار با شير مادر تشويق كنند. </a:t>
            </a:r>
            <a:endParaRPr lang="en-US" dirty="0" smtClean="0">
              <a:cs typeface="B Nazanin" pitchFamily="2" charset="-78"/>
            </a:endParaRPr>
          </a:p>
          <a:p>
            <a:pPr algn="r" rtl="1">
              <a:lnSpc>
                <a:spcPts val="4100"/>
              </a:lnSpc>
              <a:spcBef>
                <a:spcPts val="1800"/>
              </a:spcBef>
              <a:buNone/>
            </a:pPr>
            <a:r>
              <a:rPr lang="fa-IR" dirty="0" smtClean="0">
                <a:cs typeface="B Nazanin" pitchFamily="2" charset="-78"/>
              </a:rPr>
              <a:t>9- مطلقاً از شيشه شير و پستانك (گول زنك) استفاده نكنند.</a:t>
            </a:r>
            <a:endParaRPr lang="en-US" dirty="0" smtClean="0">
              <a:cs typeface="B Nazanin" pitchFamily="2" charset="-78"/>
            </a:endParaRPr>
          </a:p>
          <a:p>
            <a:pPr algn="r" rtl="1">
              <a:lnSpc>
                <a:spcPts val="4100"/>
              </a:lnSpc>
              <a:spcBef>
                <a:spcPts val="1800"/>
              </a:spcBef>
              <a:buNone/>
            </a:pPr>
            <a:r>
              <a:rPr lang="fa-IR" dirty="0" smtClean="0">
                <a:cs typeface="B Nazanin" pitchFamily="2" charset="-78"/>
              </a:rPr>
              <a:t>10- تشكيل گروه هاي حمايت از مادران شيرده را پي گيري نمايند و اطلاعاتي در مورد گروه هاي حامي و مراكز مشاوره شيردهي در اختيار والدين قرار دهند. </a:t>
            </a:r>
            <a:endParaRPr lang="en-US" dirty="0" smtClean="0">
              <a:cs typeface="B Nazanin" pitchFamily="2" charset="-78"/>
            </a:endParaRPr>
          </a:p>
        </p:txBody>
      </p:sp>
    </p:spTree>
  </p:cSld>
  <p:clrMapOvr>
    <a:masterClrMapping/>
  </p:clrMapOvr>
  <p:transition spd="med">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838200"/>
            <a:ext cx="7024744" cy="1143000"/>
          </a:xfrm>
        </p:spPr>
        <p:txBody>
          <a:bodyPr>
            <a:normAutofit fontScale="90000"/>
          </a:bodyPr>
          <a:lstStyle/>
          <a:p>
            <a:pPr algn="r"/>
            <a:r>
              <a:rPr lang="fa-IR" b="1" dirty="0" smtClean="0">
                <a:cs typeface="B Nazanin" pitchFamily="2" charset="-78"/>
              </a:rPr>
              <a:t>روش های غیر دارویی تسکین درد</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524000"/>
            <a:ext cx="6881308" cy="4080029"/>
          </a:xfrm>
        </p:spPr>
        <p:txBody>
          <a:bodyPr>
            <a:noAutofit/>
          </a:bodyPr>
          <a:lstStyle/>
          <a:p>
            <a:pPr lvl="0">
              <a:lnSpc>
                <a:spcPts val="3100"/>
              </a:lnSpc>
              <a:spcBef>
                <a:spcPts val="1200"/>
              </a:spcBef>
              <a:buNone/>
            </a:pPr>
            <a:r>
              <a:rPr lang="fa-IR" dirty="0" smtClean="0">
                <a:cs typeface="B Nazanin" pitchFamily="2" charset="-78"/>
              </a:rPr>
              <a:t>قبل از استفاده از داروهای ضد درد، این روش ها را پیشنهاد دهید:</a:t>
            </a:r>
            <a:endParaRPr lang="en-US" dirty="0" smtClean="0">
              <a:cs typeface="B Nazanin" pitchFamily="2" charset="-78"/>
            </a:endParaRPr>
          </a:p>
          <a:p>
            <a:pPr>
              <a:lnSpc>
                <a:spcPts val="3100"/>
              </a:lnSpc>
              <a:spcBef>
                <a:spcPts val="1200"/>
              </a:spcBef>
            </a:pPr>
            <a:r>
              <a:rPr lang="fa-IR" dirty="0" smtClean="0">
                <a:cs typeface="B Nazanin" pitchFamily="2" charset="-78"/>
              </a:rPr>
              <a:t>حمایت در طی درد زایمان</a:t>
            </a:r>
            <a:endParaRPr lang="en-US" dirty="0" smtClean="0">
              <a:cs typeface="B Nazanin" pitchFamily="2" charset="-78"/>
            </a:endParaRPr>
          </a:p>
          <a:p>
            <a:pPr>
              <a:lnSpc>
                <a:spcPts val="3100"/>
              </a:lnSpc>
              <a:spcBef>
                <a:spcPts val="1200"/>
              </a:spcBef>
            </a:pPr>
            <a:r>
              <a:rPr lang="fa-IR" dirty="0" smtClean="0">
                <a:cs typeface="B Nazanin" pitchFamily="2" charset="-78"/>
              </a:rPr>
              <a:t>راه رفتن و تحرک داشتن در اتاق زایمان</a:t>
            </a:r>
            <a:endParaRPr lang="en-US" dirty="0" smtClean="0">
              <a:cs typeface="B Nazanin" pitchFamily="2" charset="-78"/>
            </a:endParaRPr>
          </a:p>
          <a:p>
            <a:pPr>
              <a:lnSpc>
                <a:spcPts val="3100"/>
              </a:lnSpc>
              <a:spcBef>
                <a:spcPts val="1200"/>
              </a:spcBef>
            </a:pPr>
            <a:r>
              <a:rPr lang="fa-IR" dirty="0" smtClean="0">
                <a:cs typeface="B Nazanin" pitchFamily="2" charset="-78"/>
              </a:rPr>
              <a:t>ماساژ </a:t>
            </a:r>
            <a:endParaRPr lang="en-US" dirty="0" smtClean="0">
              <a:cs typeface="B Nazanin" pitchFamily="2" charset="-78"/>
            </a:endParaRPr>
          </a:p>
          <a:p>
            <a:pPr>
              <a:lnSpc>
                <a:spcPts val="3100"/>
              </a:lnSpc>
              <a:spcBef>
                <a:spcPts val="1200"/>
              </a:spcBef>
            </a:pPr>
            <a:r>
              <a:rPr lang="fa-IR" dirty="0" smtClean="0">
                <a:cs typeface="B Nazanin" pitchFamily="2" charset="-78"/>
              </a:rPr>
              <a:t>آب گرم</a:t>
            </a:r>
            <a:endParaRPr lang="en-US" dirty="0" smtClean="0">
              <a:cs typeface="B Nazanin" pitchFamily="2" charset="-78"/>
            </a:endParaRPr>
          </a:p>
          <a:p>
            <a:pPr>
              <a:lnSpc>
                <a:spcPts val="3100"/>
              </a:lnSpc>
              <a:spcBef>
                <a:spcPts val="1200"/>
              </a:spcBef>
            </a:pPr>
            <a:r>
              <a:rPr lang="fa-IR" dirty="0" smtClean="0">
                <a:cs typeface="B Nazanin" pitchFamily="2" charset="-78"/>
              </a:rPr>
              <a:t>اطمینان دادن (کلامی و فیزیکی)</a:t>
            </a:r>
            <a:endParaRPr lang="en-US" dirty="0" smtClean="0">
              <a:cs typeface="B Nazanin" pitchFamily="2" charset="-78"/>
            </a:endParaRPr>
          </a:p>
          <a:p>
            <a:pPr>
              <a:lnSpc>
                <a:spcPts val="3100"/>
              </a:lnSpc>
              <a:spcBef>
                <a:spcPts val="1200"/>
              </a:spcBef>
            </a:pPr>
            <a:r>
              <a:rPr lang="fa-IR" dirty="0" smtClean="0">
                <a:cs typeface="B Nazanin" pitchFamily="2" charset="-78"/>
              </a:rPr>
              <a:t>محیط آرام بدون روشنایی زیاد و تا حد امکان خلوت</a:t>
            </a:r>
            <a:endParaRPr lang="en-US" dirty="0" smtClean="0">
              <a:cs typeface="B Nazanin" pitchFamily="2" charset="-78"/>
            </a:endParaRPr>
          </a:p>
          <a:p>
            <a:pPr>
              <a:lnSpc>
                <a:spcPts val="3100"/>
              </a:lnSpc>
              <a:spcBef>
                <a:spcPts val="1200"/>
              </a:spcBef>
            </a:pPr>
            <a:r>
              <a:rPr lang="fa-IR" dirty="0" smtClean="0">
                <a:cs typeface="B Nazanin" pitchFamily="2" charset="-78"/>
              </a:rPr>
              <a:t>قرار دادن مادر درطی زایمان در هر وضعیتی که انتخاب می کند و راحت است</a:t>
            </a:r>
            <a:endParaRPr lang="en-US" dirty="0" smtClean="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024744" cy="1143000"/>
          </a:xfrm>
        </p:spPr>
        <p:txBody>
          <a:bodyPr>
            <a:normAutofit/>
          </a:bodyPr>
          <a:lstStyle/>
          <a:p>
            <a:pPr algn="r"/>
            <a:r>
              <a:rPr lang="fa-IR" b="1" dirty="0" smtClean="0">
                <a:cs typeface="B Nazanin" pitchFamily="2" charset="-78"/>
              </a:rPr>
              <a:t>خطرات درمان های دارویی ضد درد</a:t>
            </a:r>
            <a:endParaRPr lang="en-US" b="1" dirty="0">
              <a:cs typeface="B Nazanin" pitchFamily="2" charset="-78"/>
            </a:endParaRPr>
          </a:p>
        </p:txBody>
      </p:sp>
      <p:sp>
        <p:nvSpPr>
          <p:cNvPr id="3" name="Content Placeholder 2"/>
          <p:cNvSpPr>
            <a:spLocks noGrp="1"/>
          </p:cNvSpPr>
          <p:nvPr>
            <p:ph idx="1"/>
          </p:nvPr>
        </p:nvSpPr>
        <p:spPr>
          <a:xfrm>
            <a:off x="762000" y="1524000"/>
            <a:ext cx="7391400" cy="3733800"/>
          </a:xfrm>
        </p:spPr>
        <p:txBody>
          <a:bodyPr>
            <a:noAutofit/>
          </a:bodyPr>
          <a:lstStyle/>
          <a:p>
            <a:pPr lvl="0"/>
            <a:r>
              <a:rPr lang="fa-IR" dirty="0" smtClean="0">
                <a:cs typeface="B Nazanin" pitchFamily="2" charset="-78"/>
              </a:rPr>
              <a:t>طولانی تر شدن مراحل درد زایمانی </a:t>
            </a:r>
            <a:endParaRPr lang="en-US" dirty="0" smtClean="0">
              <a:cs typeface="B Nazanin" pitchFamily="2" charset="-78"/>
            </a:endParaRPr>
          </a:p>
          <a:p>
            <a:pPr lvl="0"/>
            <a:r>
              <a:rPr lang="fa-IR" dirty="0" smtClean="0">
                <a:cs typeface="B Nazanin" pitchFamily="2" charset="-78"/>
              </a:rPr>
              <a:t>مداخلات جراحی غیرضروری </a:t>
            </a:r>
            <a:endParaRPr lang="en-US" dirty="0" smtClean="0">
              <a:cs typeface="B Nazanin" pitchFamily="2" charset="-78"/>
            </a:endParaRPr>
          </a:p>
          <a:p>
            <a:pPr lvl="0"/>
            <a:r>
              <a:rPr lang="fa-IR" dirty="0" smtClean="0">
                <a:cs typeface="B Nazanin" pitchFamily="2" charset="-78"/>
              </a:rPr>
              <a:t>جدایی مادر و نوزاد پس از تولد</a:t>
            </a:r>
            <a:endParaRPr lang="en-US" dirty="0" smtClean="0">
              <a:cs typeface="B Nazanin" pitchFamily="2" charset="-78"/>
            </a:endParaRPr>
          </a:p>
          <a:p>
            <a:pPr lvl="0"/>
            <a:r>
              <a:rPr lang="fa-IR" dirty="0" smtClean="0">
                <a:cs typeface="B Nazanin" pitchFamily="2" charset="-78"/>
              </a:rPr>
              <a:t>تأخیر در شروع برقراری تماس پوستی مادر و نوزاد و نیز شروع تغذیه با شیرمادر</a:t>
            </a:r>
            <a:endParaRPr lang="en-US" dirty="0" smtClean="0">
              <a:cs typeface="B Nazanin" pitchFamily="2" charset="-78"/>
            </a:endParaRPr>
          </a:p>
          <a:p>
            <a:pPr lvl="0"/>
            <a:r>
              <a:rPr lang="fa-IR" dirty="0" smtClean="0">
                <a:cs typeface="B Nazanin" pitchFamily="2" charset="-78"/>
              </a:rPr>
              <a:t>خواب آلودگی (نوزاد به سختی بيدار می شود)</a:t>
            </a:r>
            <a:endParaRPr lang="en-US" dirty="0" smtClean="0">
              <a:cs typeface="B Nazanin" pitchFamily="2" charset="-78"/>
            </a:endParaRPr>
          </a:p>
          <a:p>
            <a:pPr lvl="0"/>
            <a:r>
              <a:rPr lang="fa-IR" dirty="0" smtClean="0">
                <a:cs typeface="B Nazanin" pitchFamily="2" charset="-78"/>
              </a:rPr>
              <a:t>كاهش رفلکس مکیدن نوزاد</a:t>
            </a:r>
          </a:p>
          <a:p>
            <a:pPr lvl="0"/>
            <a:r>
              <a:rPr lang="fa-IR" dirty="0" smtClean="0">
                <a:cs typeface="B Nazanin" pitchFamily="2" charset="-78"/>
              </a:rPr>
              <a:t>کاهش دریافت مصرف شیر، افزايش خطر زردی، هیپوگلیسمی و وزن گیری ناکافی نوزاد </a:t>
            </a:r>
            <a:endParaRPr lang="en-US" dirty="0" smtClean="0">
              <a:cs typeface="B Nazanin" pitchFamily="2" charset="-78"/>
            </a:endParaRPr>
          </a:p>
          <a:p>
            <a:pPr lvl="0"/>
            <a:r>
              <a:rPr lang="fa-IR" dirty="0" smtClean="0">
                <a:cs typeface="B Nazanin" pitchFamily="2" charset="-78"/>
              </a:rPr>
              <a:t>نیاز به وقت بیشتر وکمک برای برقراری تغذیه با شیرمادر و برقراری ارتباط عاطفی بین مادر و شیرخوار </a:t>
            </a:r>
            <a:endParaRPr lang="en-US" dirty="0" smtClean="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smtClean="0">
                <a:cs typeface="B Nazanin" pitchFamily="2" charset="-78"/>
              </a:rPr>
              <a:t>غذاهای سبک در مرحله درد</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43492" y="1752600"/>
            <a:ext cx="6777317" cy="4419600"/>
          </a:xfrm>
        </p:spPr>
        <p:txBody>
          <a:bodyPr>
            <a:noAutofit/>
          </a:bodyPr>
          <a:lstStyle/>
          <a:p>
            <a:pPr lvl="0">
              <a:lnSpc>
                <a:spcPts val="3100"/>
              </a:lnSpc>
              <a:spcBef>
                <a:spcPts val="1200"/>
              </a:spcBef>
            </a:pPr>
            <a:r>
              <a:rPr lang="fa-IR" dirty="0" smtClean="0">
                <a:cs typeface="B Nazanin" pitchFamily="2" charset="-78"/>
              </a:rPr>
              <a:t>الگوی خوردن و آشامیدن افراد متنوع است      باید اجازه داد که خودشان در مورد این که بنوشند یا بخورند تصمیم بگیرند. </a:t>
            </a:r>
          </a:p>
          <a:p>
            <a:pPr>
              <a:lnSpc>
                <a:spcPts val="3100"/>
              </a:lnSpc>
              <a:spcBef>
                <a:spcPts val="1200"/>
              </a:spcBef>
            </a:pPr>
            <a:r>
              <a:rPr lang="fa-IR" dirty="0" smtClean="0">
                <a:cs typeface="B Nazanin" pitchFamily="2" charset="-78"/>
              </a:rPr>
              <a:t>محدود کردن غذا و مایعات      كاهش انرژي و افزايش استرس در طی مراحل درد زايماني.</a:t>
            </a:r>
            <a:endParaRPr lang="en-US" dirty="0" smtClean="0">
              <a:cs typeface="B Nazanin" pitchFamily="2" charset="-78"/>
            </a:endParaRPr>
          </a:p>
          <a:p>
            <a:pPr lvl="1">
              <a:lnSpc>
                <a:spcPts val="3100"/>
              </a:lnSpc>
              <a:spcBef>
                <a:spcPts val="1200"/>
              </a:spcBef>
            </a:pPr>
            <a:r>
              <a:rPr lang="fa-IR" sz="2400" dirty="0" smtClean="0">
                <a:cs typeface="B Nazanin" pitchFamily="2" charset="-78"/>
              </a:rPr>
              <a:t>هیچ مدرکی وجود ندارد که منع مصرف غذای سبک و مایعات، اقدام مفیدی براي زناني كه در معرض خطرات مراحل ابتدايي زايمان هستند، باشد. </a:t>
            </a:r>
          </a:p>
          <a:p>
            <a:pPr lvl="0">
              <a:lnSpc>
                <a:spcPts val="3100"/>
              </a:lnSpc>
              <a:spcBef>
                <a:spcPts val="1200"/>
              </a:spcBef>
            </a:pPr>
            <a:r>
              <a:rPr lang="fa-IR" dirty="0" smtClean="0">
                <a:cs typeface="B Nazanin" pitchFamily="2" charset="-78"/>
              </a:rPr>
              <a:t>متعاقب زایمان طبیعی، مادر ممکن است گرسنه شود و بايد به غذا دسترسی داشته باشد. </a:t>
            </a:r>
            <a:endParaRPr lang="en-US" dirty="0" smtClean="0">
              <a:cs typeface="B Nazanin" pitchFamily="2" charset="-78"/>
            </a:endParaRPr>
          </a:p>
        </p:txBody>
      </p:sp>
      <p:cxnSp>
        <p:nvCxnSpPr>
          <p:cNvPr id="5" name="Straight Arrow Connector 4"/>
          <p:cNvCxnSpPr/>
          <p:nvPr/>
        </p:nvCxnSpPr>
        <p:spPr>
          <a:xfrm rot="10800000">
            <a:off x="3124200" y="2055812"/>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10800000">
            <a:off x="4572000" y="2971800"/>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smtClean="0">
                <a:cs typeface="B Nazanin" pitchFamily="2" charset="-78"/>
              </a:rPr>
              <a:t>مایعات در مرحله درد</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143000" y="1981200"/>
            <a:ext cx="6701117" cy="4080029"/>
          </a:xfrm>
        </p:spPr>
        <p:txBody>
          <a:bodyPr>
            <a:noAutofit/>
          </a:bodyPr>
          <a:lstStyle/>
          <a:p>
            <a:pPr lvl="0">
              <a:lnSpc>
                <a:spcPts val="3500"/>
              </a:lnSpc>
              <a:spcBef>
                <a:spcPts val="1200"/>
              </a:spcBef>
            </a:pPr>
            <a:r>
              <a:rPr lang="fa-IR" sz="2800" dirty="0" smtClean="0">
                <a:cs typeface="B Nazanin" pitchFamily="2" charset="-78"/>
              </a:rPr>
              <a:t>نیاز به استفاده از مایعات وریدی برای زنان در طی درد زايمان تنها در صورت وجود اندیکاسیون مشخص مصداق دارد. </a:t>
            </a:r>
          </a:p>
          <a:p>
            <a:pPr lvl="1">
              <a:lnSpc>
                <a:spcPts val="3500"/>
              </a:lnSpc>
              <a:spcBef>
                <a:spcPts val="1200"/>
              </a:spcBef>
            </a:pPr>
            <a:r>
              <a:rPr lang="fa-IR" sz="2800" dirty="0" smtClean="0">
                <a:cs typeface="B Nazanin" pitchFamily="2" charset="-78"/>
              </a:rPr>
              <a:t>دادن مایعات زیاد از طریق ورید می تواند منجر به عدم تعادل الکترولیت ها در مادر و نوزاد شده و کاهش وزن زیادی را در نوزاد به وجود آورد. </a:t>
            </a:r>
          </a:p>
          <a:p>
            <a:pPr lvl="1">
              <a:lnSpc>
                <a:spcPts val="3500"/>
              </a:lnSpc>
              <a:spcBef>
                <a:spcPts val="1200"/>
              </a:spcBef>
            </a:pPr>
            <a:r>
              <a:rPr lang="fa-IR" sz="2800" dirty="0" smtClean="0">
                <a:cs typeface="B Nazanin" pitchFamily="2" charset="-78"/>
              </a:rPr>
              <a:t>استفاده از مايعات وریدی موجب كاهش تحرك مادر مي گردد. </a:t>
            </a:r>
          </a:p>
          <a:p>
            <a:pPr lvl="1">
              <a:lnSpc>
                <a:spcPts val="3500"/>
              </a:lnSpc>
              <a:spcBef>
                <a:spcPts val="1200"/>
              </a:spcBef>
            </a:pPr>
            <a:endParaRPr lang="en-US" sz="2800" dirty="0" smtClean="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981200"/>
            <a:ext cx="7024744" cy="533400"/>
          </a:xfrm>
        </p:spPr>
        <p:txBody>
          <a:bodyPr>
            <a:normAutofit fontScale="90000"/>
          </a:bodyPr>
          <a:lstStyle/>
          <a:p>
            <a:pPr algn="r"/>
            <a:r>
              <a:rPr lang="fa-IR" b="1" dirty="0" smtClean="0">
                <a:cs typeface="B Nazanin" pitchFamily="2" charset="-78"/>
              </a:rPr>
              <a:t>چگونگي كمك برای اولین تغذیه با شیر مادر</a:t>
            </a:r>
            <a:br>
              <a:rPr lang="fa-IR" b="1" dirty="0" smtClean="0">
                <a:cs typeface="B Nazanin" pitchFamily="2" charset="-78"/>
              </a:rPr>
            </a:br>
            <a:r>
              <a:rPr lang="fa-IR" b="1" dirty="0" smtClean="0">
                <a:cs typeface="B Nazanin" pitchFamily="2" charset="-78"/>
              </a:rPr>
              <a:t>  </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600200"/>
            <a:ext cx="6777317" cy="4537229"/>
          </a:xfrm>
        </p:spPr>
        <p:txBody>
          <a:bodyPr>
            <a:noAutofit/>
          </a:bodyPr>
          <a:lstStyle/>
          <a:p>
            <a:pPr lvl="0">
              <a:lnSpc>
                <a:spcPts val="4500"/>
              </a:lnSpc>
              <a:spcBef>
                <a:spcPts val="1200"/>
              </a:spcBef>
              <a:buNone/>
            </a:pPr>
            <a:r>
              <a:rPr lang="fa-IR" sz="2800" b="1" dirty="0" smtClean="0">
                <a:cs typeface="B Nazanin" pitchFamily="2" charset="-78"/>
              </a:rPr>
              <a:t>شناخت رفتارهای پیش از تغذیه </a:t>
            </a:r>
          </a:p>
          <a:p>
            <a:pPr lvl="0">
              <a:lnSpc>
                <a:spcPts val="4500"/>
              </a:lnSpc>
              <a:spcBef>
                <a:spcPts val="1200"/>
              </a:spcBef>
            </a:pPr>
            <a:r>
              <a:rPr lang="fa-IR" sz="2800" dirty="0" smtClean="0">
                <a:cs typeface="B Nazanin" pitchFamily="2" charset="-78"/>
              </a:rPr>
              <a:t>زمانی که مادر و نوزاد به آرامی در تماس پوست با پوست با یکدیگر هستند، نوزاد به طور مشخص یک سری رفتارهای پیش از تغذیه از خود نشان می دهد که ممکن است از چند دقیقه تا یک ساعت یا بیشتر طول بکشد. </a:t>
            </a:r>
          </a:p>
        </p:txBody>
      </p:sp>
    </p:spTree>
  </p:cSld>
  <p:clrMapOvr>
    <a:masterClrMapping/>
  </p:clrMapOvr>
  <p:transition spd="med">
    <p:wipe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981200"/>
            <a:ext cx="7024744" cy="533400"/>
          </a:xfrm>
        </p:spPr>
        <p:txBody>
          <a:bodyPr>
            <a:normAutofit fontScale="90000"/>
          </a:bodyPr>
          <a:lstStyle/>
          <a:p>
            <a:pPr algn="r"/>
            <a:r>
              <a:rPr lang="fa-IR" b="1" dirty="0" smtClean="0">
                <a:cs typeface="B Nazanin" pitchFamily="2" charset="-78"/>
              </a:rPr>
              <a:t>چگونگي كمك برای اولین تغذیه با شیر مادر</a:t>
            </a:r>
            <a:br>
              <a:rPr lang="fa-IR" b="1" dirty="0" smtClean="0">
                <a:cs typeface="B Nazanin" pitchFamily="2" charset="-78"/>
              </a:rPr>
            </a:br>
            <a:r>
              <a:rPr lang="fa-IR" b="1" dirty="0" smtClean="0">
                <a:cs typeface="B Nazanin" pitchFamily="2" charset="-78"/>
              </a:rPr>
              <a:t>  </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600200"/>
            <a:ext cx="6777317" cy="4537229"/>
          </a:xfrm>
        </p:spPr>
        <p:txBody>
          <a:bodyPr>
            <a:noAutofit/>
          </a:bodyPr>
          <a:lstStyle/>
          <a:p>
            <a:pPr lvl="0">
              <a:lnSpc>
                <a:spcPts val="3500"/>
              </a:lnSpc>
              <a:spcBef>
                <a:spcPts val="1200"/>
              </a:spcBef>
              <a:buNone/>
            </a:pPr>
            <a:r>
              <a:rPr lang="fa-IR" sz="2800" dirty="0" smtClean="0">
                <a:cs typeface="B Nazanin" pitchFamily="2" charset="-78"/>
              </a:rPr>
              <a:t>رفتارهای پیش از تغذیه عبارتند از:</a:t>
            </a:r>
            <a:endParaRPr lang="en-US" sz="2800" dirty="0" smtClean="0">
              <a:cs typeface="B Nazanin" pitchFamily="2" charset="-78"/>
            </a:endParaRPr>
          </a:p>
          <a:p>
            <a:pPr>
              <a:lnSpc>
                <a:spcPts val="3500"/>
              </a:lnSpc>
              <a:spcBef>
                <a:spcPts val="1200"/>
              </a:spcBef>
            </a:pPr>
            <a:r>
              <a:rPr lang="fa-IR" sz="2800" dirty="0" smtClean="0">
                <a:cs typeface="B Nazanin" pitchFamily="2" charset="-78"/>
              </a:rPr>
              <a:t>یک استراحت کوتاه در وضعيت هوشیاری برای استقرار در محیط جدید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بردن دست ها به دهان و انجام عمل مکیدن، ايجاد سر و صدا و لمس نوک پستان با دست ها</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خيره شدن به ناحیه تیره پستان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یافتن ناحیه نوک پستان و گرفتن آن با دهان کاملاً باز</a:t>
            </a:r>
            <a:endParaRPr lang="en-US" sz="2800" dirty="0" smtClean="0">
              <a:cs typeface="B Nazanin" pitchFamily="2" charset="-78"/>
            </a:endParaRPr>
          </a:p>
          <a:p>
            <a:pPr>
              <a:lnSpc>
                <a:spcPts val="3500"/>
              </a:lnSpc>
              <a:spcBef>
                <a:spcPts val="1200"/>
              </a:spcBef>
            </a:pPr>
            <a:endParaRPr lang="en-US" sz="2800" dirty="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smtClean="0">
                <a:cs typeface="B Nazanin" pitchFamily="2" charset="-78"/>
              </a:rPr>
              <a:t>چگونگي كمك برای اولین تغذیه با شیر مادر  </a:t>
            </a:r>
            <a:r>
              <a:rPr lang="en-US" b="1" dirty="0" smtClean="0">
                <a:cs typeface="B Nazanin" pitchFamily="2" charset="-78"/>
              </a:rPr>
              <a:t/>
            </a:r>
            <a:br>
              <a:rPr lang="en-US" b="1" dirty="0" smtClean="0">
                <a:cs typeface="B Nazanin" pitchFamily="2" charset="-78"/>
              </a:rPr>
            </a:br>
            <a:endParaRPr lang="en-US" dirty="0"/>
          </a:p>
        </p:txBody>
      </p:sp>
      <p:sp>
        <p:nvSpPr>
          <p:cNvPr id="3" name="Content Placeholder 2"/>
          <p:cNvSpPr>
            <a:spLocks noGrp="1"/>
          </p:cNvSpPr>
          <p:nvPr>
            <p:ph idx="1"/>
          </p:nvPr>
        </p:nvSpPr>
        <p:spPr>
          <a:xfrm>
            <a:off x="1043492" y="1905000"/>
            <a:ext cx="6777317" cy="3927629"/>
          </a:xfrm>
        </p:spPr>
        <p:txBody>
          <a:bodyPr>
            <a:normAutofit/>
          </a:bodyPr>
          <a:lstStyle/>
          <a:p>
            <a:pPr>
              <a:lnSpc>
                <a:spcPts val="4200"/>
              </a:lnSpc>
              <a:spcBef>
                <a:spcPts val="1200"/>
              </a:spcBef>
            </a:pPr>
            <a:r>
              <a:rPr lang="fa-IR" sz="2800" b="1" dirty="0" smtClean="0">
                <a:cs typeface="B Nazanin" pitchFamily="2" charset="-78"/>
              </a:rPr>
              <a:t>هیچ فشاری نبايد برمادر و نوزاد وارد شود كه:</a:t>
            </a:r>
          </a:p>
          <a:p>
            <a:pPr>
              <a:lnSpc>
                <a:spcPts val="4200"/>
              </a:lnSpc>
              <a:spcBef>
                <a:spcPts val="1200"/>
              </a:spcBef>
            </a:pPr>
            <a:r>
              <a:rPr lang="fa-IR" sz="2800" dirty="0" smtClean="0">
                <a:cs typeface="B Nazanin" pitchFamily="2" charset="-78"/>
              </a:rPr>
              <a:t> اولین تغذیه زود انجام شود. </a:t>
            </a:r>
          </a:p>
          <a:p>
            <a:pPr>
              <a:lnSpc>
                <a:spcPts val="4200"/>
              </a:lnSpc>
              <a:spcBef>
                <a:spcPts val="1200"/>
              </a:spcBef>
            </a:pPr>
            <a:r>
              <a:rPr lang="fa-IR" sz="2800" dirty="0" smtClean="0">
                <a:cs typeface="B Nazanin" pitchFamily="2" charset="-78"/>
              </a:rPr>
              <a:t>چه مدت طول بکشد. </a:t>
            </a:r>
          </a:p>
          <a:p>
            <a:pPr>
              <a:lnSpc>
                <a:spcPts val="4200"/>
              </a:lnSpc>
              <a:spcBef>
                <a:spcPts val="1200"/>
              </a:spcBef>
            </a:pPr>
            <a:r>
              <a:rPr lang="fa-IR" sz="2800" dirty="0" smtClean="0">
                <a:cs typeface="B Nazanin" pitchFamily="2" charset="-78"/>
              </a:rPr>
              <a:t>چگونه نوزاد پستان را بگیرد.</a:t>
            </a:r>
          </a:p>
          <a:p>
            <a:pPr>
              <a:lnSpc>
                <a:spcPts val="4200"/>
              </a:lnSpc>
              <a:spcBef>
                <a:spcPts val="1200"/>
              </a:spcBef>
            </a:pPr>
            <a:r>
              <a:rPr lang="fa-IR" sz="2800" dirty="0" smtClean="0">
                <a:cs typeface="B Nazanin" pitchFamily="2" charset="-78"/>
              </a:rPr>
              <a:t>چه قدر کلستروم دریافت کند. </a:t>
            </a:r>
          </a:p>
        </p:txBody>
      </p:sp>
    </p:spTree>
  </p:cSld>
  <p:clrMapOvr>
    <a:masterClrMapping/>
  </p:clrMapOvr>
  <p:transition spd="med">
    <p:wipe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a:xfrm>
            <a:off x="5113020" y="1905001"/>
            <a:ext cx="3268980" cy="3575446"/>
          </a:xfrm>
          <a:custGeom>
            <a:avLst/>
            <a:gdLst>
              <a:gd name="connsiteX0" fmla="*/ 0 w 3268980"/>
              <a:gd name="connsiteY0" fmla="*/ 544841 h 3575446"/>
              <a:gd name="connsiteX1" fmla="*/ 159581 w 3268980"/>
              <a:gd name="connsiteY1" fmla="*/ 159580 h 3575446"/>
              <a:gd name="connsiteX2" fmla="*/ 544842 w 3268980"/>
              <a:gd name="connsiteY2" fmla="*/ 0 h 3575446"/>
              <a:gd name="connsiteX3" fmla="*/ 2724139 w 3268980"/>
              <a:gd name="connsiteY3" fmla="*/ 0 h 3575446"/>
              <a:gd name="connsiteX4" fmla="*/ 3109400 w 3268980"/>
              <a:gd name="connsiteY4" fmla="*/ 159581 h 3575446"/>
              <a:gd name="connsiteX5" fmla="*/ 3268980 w 3268980"/>
              <a:gd name="connsiteY5" fmla="*/ 544842 h 3575446"/>
              <a:gd name="connsiteX6" fmla="*/ 3268980 w 3268980"/>
              <a:gd name="connsiteY6" fmla="*/ 3030605 h 3575446"/>
              <a:gd name="connsiteX7" fmla="*/ 3109400 w 3268980"/>
              <a:gd name="connsiteY7" fmla="*/ 3415866 h 3575446"/>
              <a:gd name="connsiteX8" fmla="*/ 2724139 w 3268980"/>
              <a:gd name="connsiteY8" fmla="*/ 3575446 h 3575446"/>
              <a:gd name="connsiteX9" fmla="*/ 544841 w 3268980"/>
              <a:gd name="connsiteY9" fmla="*/ 3575446 h 3575446"/>
              <a:gd name="connsiteX10" fmla="*/ 159580 w 3268980"/>
              <a:gd name="connsiteY10" fmla="*/ 3415865 h 3575446"/>
              <a:gd name="connsiteX11" fmla="*/ 0 w 3268980"/>
              <a:gd name="connsiteY11" fmla="*/ 3030604 h 3575446"/>
              <a:gd name="connsiteX12" fmla="*/ 0 w 3268980"/>
              <a:gd name="connsiteY12" fmla="*/ 544841 h 357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8980" h="3575446">
                <a:moveTo>
                  <a:pt x="0" y="544841"/>
                </a:moveTo>
                <a:cubicBezTo>
                  <a:pt x="0" y="400340"/>
                  <a:pt x="57403" y="261758"/>
                  <a:pt x="159581" y="159580"/>
                </a:cubicBezTo>
                <a:cubicBezTo>
                  <a:pt x="261759" y="57403"/>
                  <a:pt x="400341" y="0"/>
                  <a:pt x="544842" y="0"/>
                </a:cubicBezTo>
                <a:lnTo>
                  <a:pt x="2724139" y="0"/>
                </a:lnTo>
                <a:cubicBezTo>
                  <a:pt x="2868640" y="0"/>
                  <a:pt x="3007222" y="57403"/>
                  <a:pt x="3109400" y="159581"/>
                </a:cubicBezTo>
                <a:cubicBezTo>
                  <a:pt x="3211577" y="261759"/>
                  <a:pt x="3268980" y="400341"/>
                  <a:pt x="3268980" y="544842"/>
                </a:cubicBezTo>
                <a:lnTo>
                  <a:pt x="3268980" y="3030605"/>
                </a:lnTo>
                <a:cubicBezTo>
                  <a:pt x="3268980" y="3175106"/>
                  <a:pt x="3211577" y="3313688"/>
                  <a:pt x="3109400" y="3415866"/>
                </a:cubicBezTo>
                <a:cubicBezTo>
                  <a:pt x="3007222" y="3518044"/>
                  <a:pt x="2868640" y="3575446"/>
                  <a:pt x="2724139" y="3575446"/>
                </a:cubicBezTo>
                <a:lnTo>
                  <a:pt x="544841" y="3575446"/>
                </a:lnTo>
                <a:cubicBezTo>
                  <a:pt x="400340" y="3575446"/>
                  <a:pt x="261758" y="3518043"/>
                  <a:pt x="159580" y="3415865"/>
                </a:cubicBezTo>
                <a:cubicBezTo>
                  <a:pt x="57403" y="3313687"/>
                  <a:pt x="0" y="3175105"/>
                  <a:pt x="0" y="3030604"/>
                </a:cubicBezTo>
                <a:lnTo>
                  <a:pt x="0" y="544841"/>
                </a:lnTo>
                <a:close/>
              </a:path>
            </a:pathLst>
          </a:custGeom>
          <a:scene3d>
            <a:camera prst="orthographicFront"/>
            <a:lightRig rig="chilly" dir="t"/>
          </a:scene3d>
          <a:sp3d z="12700" extrusionH="1700" prstMaterial="dkEdge">
            <a:bevelT w="25400" h="6350" prst="softRound"/>
            <a:bevelB w="0" h="0" prst="convex"/>
          </a:sp3d>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89118" tIns="289118" rIns="289118" bIns="289118" numCol="1" spcCol="1270" anchor="ctr" anchorCtr="0">
            <a:noAutofit/>
          </a:bodyPr>
          <a:lstStyle/>
          <a:p>
            <a:pPr lvl="0" algn="ctr" defTabSz="1511300" rtl="1">
              <a:lnSpc>
                <a:spcPct val="90000"/>
              </a:lnSpc>
              <a:spcBef>
                <a:spcPct val="0"/>
              </a:spcBef>
              <a:spcAft>
                <a:spcPct val="35000"/>
              </a:spcAft>
            </a:pPr>
            <a:r>
              <a:rPr lang="fa-IR" sz="3400" kern="1200" dirty="0" smtClean="0">
                <a:cs typeface="B Nazanin" pitchFamily="2" charset="-78"/>
              </a:rPr>
              <a:t>باید در نظر داشت كه این اولین تغذیه پستانی، </a:t>
            </a:r>
            <a:r>
              <a:rPr lang="fa-IR" sz="3400" b="1" kern="1200" dirty="0" smtClean="0">
                <a:solidFill>
                  <a:schemeClr val="accent2"/>
                </a:solidFill>
                <a:cs typeface="B Nazanin" pitchFamily="2" charset="-78"/>
              </a:rPr>
              <a:t>معارفه</a:t>
            </a:r>
            <a:r>
              <a:rPr lang="fa-IR" sz="3400" kern="1200" dirty="0" smtClean="0">
                <a:cs typeface="B Nazanin" pitchFamily="2" charset="-78"/>
              </a:rPr>
              <a:t> يا آشنايي با پستان است تا تغذیه.</a:t>
            </a:r>
            <a:endParaRPr lang="en-US" sz="3400" kern="1200" dirty="0" smtClean="0">
              <a:cs typeface="B Nazanin" pitchFamily="2" charset="-78"/>
            </a:endParaRPr>
          </a:p>
        </p:txBody>
      </p:sp>
    </p:spTree>
  </p:cSld>
  <p:clrMapOvr>
    <a:masterClrMapping/>
  </p:clrMapOvr>
  <p:transition spd="med">
    <p:plus/>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1143000"/>
          </a:xfrm>
        </p:spPr>
        <p:txBody>
          <a:bodyPr>
            <a:normAutofit fontScale="90000"/>
          </a:bodyPr>
          <a:lstStyle/>
          <a:p>
            <a:pPr algn="r"/>
            <a:r>
              <a:rPr lang="fa-IR" b="1" dirty="0" smtClean="0">
                <a:cs typeface="B Nazanin" pitchFamily="2" charset="-78"/>
              </a:rPr>
              <a:t>چگونگي كمك برای اولین تغذیه با شیر مادر  </a:t>
            </a:r>
            <a:r>
              <a:rPr lang="en-US" b="1" dirty="0" smtClean="0">
                <a:cs typeface="B Nazanin" pitchFamily="2" charset="-78"/>
              </a:rPr>
              <a:t/>
            </a:r>
            <a:br>
              <a:rPr lang="en-US" b="1" dirty="0" smtClean="0">
                <a:cs typeface="B Nazanin" pitchFamily="2" charset="-78"/>
              </a:rPr>
            </a:br>
            <a:endParaRPr lang="en-US" dirty="0"/>
          </a:p>
        </p:txBody>
      </p:sp>
      <p:sp>
        <p:nvSpPr>
          <p:cNvPr id="3" name="Content Placeholder 2"/>
          <p:cNvSpPr>
            <a:spLocks noGrp="1"/>
          </p:cNvSpPr>
          <p:nvPr>
            <p:ph idx="1"/>
          </p:nvPr>
        </p:nvSpPr>
        <p:spPr>
          <a:xfrm>
            <a:off x="1143000" y="1524000"/>
            <a:ext cx="6777317" cy="3508977"/>
          </a:xfrm>
        </p:spPr>
        <p:txBody>
          <a:bodyPr>
            <a:normAutofit/>
          </a:bodyPr>
          <a:lstStyle/>
          <a:p>
            <a:pPr lvl="0">
              <a:lnSpc>
                <a:spcPts val="4000"/>
              </a:lnSpc>
            </a:pPr>
            <a:r>
              <a:rPr lang="fa-IR" sz="2800" dirty="0" smtClean="0">
                <a:cs typeface="B Nazanin" pitchFamily="2" charset="-78"/>
              </a:rPr>
              <a:t>کمک بیشتر برای تغذیه از پستان می تواند در تغذیه  بعدی به مادر ارائه شود و او را درباره نحوه بغل کردن، به پستان گذاشتن و علائم تغذیه ای و دیگر مهارت هايي که مورد نیاز است كمك نمايند.</a:t>
            </a:r>
            <a:endParaRPr lang="en-US" sz="2800" dirty="0" smtClean="0">
              <a:cs typeface="B Nazanin" pitchFamily="2" charset="-78"/>
            </a:endParaRPr>
          </a:p>
          <a:p>
            <a:pPr>
              <a:lnSpc>
                <a:spcPts val="4000"/>
              </a:lnSpc>
            </a:pPr>
            <a:endParaRPr lang="en-US" sz="2800" dirty="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r"/>
            <a:r>
              <a:rPr lang="fa-IR" b="1" dirty="0" smtClean="0">
                <a:cs typeface="B Nazanin" pitchFamily="2" charset="-78"/>
              </a:rPr>
              <a:t>نقش کاركنان بهداشتی درمانی </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981200"/>
            <a:ext cx="6777317" cy="3508977"/>
          </a:xfrm>
        </p:spPr>
        <p:txBody>
          <a:bodyPr>
            <a:noAutofit/>
          </a:bodyPr>
          <a:lstStyle/>
          <a:p>
            <a:pPr>
              <a:lnSpc>
                <a:spcPts val="3500"/>
              </a:lnSpc>
              <a:spcBef>
                <a:spcPts val="1200"/>
              </a:spcBef>
            </a:pPr>
            <a:r>
              <a:rPr lang="fa-IR" sz="2800" dirty="0" smtClean="0">
                <a:cs typeface="B Nazanin" pitchFamily="2" charset="-78"/>
              </a:rPr>
              <a:t>محیط آرام و وقت كافي فراهم کنید.</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به مادر برای قرار گرفتن در وضعیت راحت کمک کنید.</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به رفتارهای مثبت شیرخوار نظیر هوشیاری و رفلکس جستجو (روتینگ) اشاره کنید.</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در مادر اعتماد به نفس ایجاد کنید.</a:t>
            </a:r>
            <a:endParaRPr lang="en-US" sz="2800" dirty="0" smtClean="0">
              <a:cs typeface="B Nazanin" pitchFamily="2" charset="-78"/>
            </a:endParaRPr>
          </a:p>
          <a:p>
            <a:pPr>
              <a:lnSpc>
                <a:spcPts val="3500"/>
              </a:lnSpc>
              <a:spcBef>
                <a:spcPts val="1200"/>
              </a:spcBef>
            </a:pPr>
            <a:r>
              <a:rPr lang="fa-IR" sz="2800" dirty="0" smtClean="0">
                <a:cs typeface="B Nazanin" pitchFamily="2" charset="-78"/>
              </a:rPr>
              <a:t>نوزاد را به طرف پستان هل ندهید و یا پستان را به زور به داخل دهان نوزاد فشارندهيد.</a:t>
            </a:r>
            <a:endParaRPr lang="en-US" sz="2800" dirty="0" smtClean="0">
              <a:cs typeface="B Nazanin" pitchFamily="2" charset="-78"/>
            </a:endParaRPr>
          </a:p>
          <a:p>
            <a:pPr>
              <a:lnSpc>
                <a:spcPts val="3500"/>
              </a:lnSpc>
              <a:spcBef>
                <a:spcPts val="1200"/>
              </a:spcBef>
              <a:buNone/>
            </a:pPr>
            <a:endParaRPr lang="en-US" sz="2800" dirty="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a:xfrm>
            <a:off x="990600" y="685800"/>
            <a:ext cx="8153400" cy="5252665"/>
          </a:xfrm>
          <a:custGeom>
            <a:avLst/>
            <a:gdLst>
              <a:gd name="connsiteX0" fmla="*/ 0 w 8153400"/>
              <a:gd name="connsiteY0" fmla="*/ 525267 h 5252665"/>
              <a:gd name="connsiteX1" fmla="*/ 153848 w 8153400"/>
              <a:gd name="connsiteY1" fmla="*/ 153847 h 5252665"/>
              <a:gd name="connsiteX2" fmla="*/ 525268 w 8153400"/>
              <a:gd name="connsiteY2" fmla="*/ 0 h 5252665"/>
              <a:gd name="connsiteX3" fmla="*/ 7628133 w 8153400"/>
              <a:gd name="connsiteY3" fmla="*/ 0 h 5252665"/>
              <a:gd name="connsiteX4" fmla="*/ 7999553 w 8153400"/>
              <a:gd name="connsiteY4" fmla="*/ 153848 h 5252665"/>
              <a:gd name="connsiteX5" fmla="*/ 8153400 w 8153400"/>
              <a:gd name="connsiteY5" fmla="*/ 525268 h 5252665"/>
              <a:gd name="connsiteX6" fmla="*/ 8153400 w 8153400"/>
              <a:gd name="connsiteY6" fmla="*/ 4727398 h 5252665"/>
              <a:gd name="connsiteX7" fmla="*/ 7999553 w 8153400"/>
              <a:gd name="connsiteY7" fmla="*/ 5098818 h 5252665"/>
              <a:gd name="connsiteX8" fmla="*/ 7628133 w 8153400"/>
              <a:gd name="connsiteY8" fmla="*/ 5252665 h 5252665"/>
              <a:gd name="connsiteX9" fmla="*/ 525267 w 8153400"/>
              <a:gd name="connsiteY9" fmla="*/ 5252665 h 5252665"/>
              <a:gd name="connsiteX10" fmla="*/ 153847 w 8153400"/>
              <a:gd name="connsiteY10" fmla="*/ 5098818 h 5252665"/>
              <a:gd name="connsiteX11" fmla="*/ 0 w 8153400"/>
              <a:gd name="connsiteY11" fmla="*/ 4727398 h 5252665"/>
              <a:gd name="connsiteX12" fmla="*/ 0 w 8153400"/>
              <a:gd name="connsiteY12" fmla="*/ 525267 h 5252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53400" h="5252665">
                <a:moveTo>
                  <a:pt x="0" y="525267"/>
                </a:moveTo>
                <a:cubicBezTo>
                  <a:pt x="0" y="385957"/>
                  <a:pt x="55341" y="252354"/>
                  <a:pt x="153848" y="153847"/>
                </a:cubicBezTo>
                <a:cubicBezTo>
                  <a:pt x="252355" y="55340"/>
                  <a:pt x="385959" y="0"/>
                  <a:pt x="525268" y="0"/>
                </a:cubicBezTo>
                <a:lnTo>
                  <a:pt x="7628133" y="0"/>
                </a:lnTo>
                <a:cubicBezTo>
                  <a:pt x="7767443" y="0"/>
                  <a:pt x="7901046" y="55341"/>
                  <a:pt x="7999553" y="153848"/>
                </a:cubicBezTo>
                <a:cubicBezTo>
                  <a:pt x="8098060" y="252355"/>
                  <a:pt x="8153400" y="385959"/>
                  <a:pt x="8153400" y="525268"/>
                </a:cubicBezTo>
                <a:lnTo>
                  <a:pt x="8153400" y="4727398"/>
                </a:lnTo>
                <a:cubicBezTo>
                  <a:pt x="8153400" y="4866708"/>
                  <a:pt x="8098059" y="5000311"/>
                  <a:pt x="7999553" y="5098818"/>
                </a:cubicBezTo>
                <a:cubicBezTo>
                  <a:pt x="7901046" y="5197325"/>
                  <a:pt x="7767442" y="5252665"/>
                  <a:pt x="7628133" y="5252665"/>
                </a:cubicBezTo>
                <a:lnTo>
                  <a:pt x="525267" y="5252665"/>
                </a:lnTo>
                <a:cubicBezTo>
                  <a:pt x="385957" y="5252665"/>
                  <a:pt x="252354" y="5197324"/>
                  <a:pt x="153847" y="5098818"/>
                </a:cubicBezTo>
                <a:cubicBezTo>
                  <a:pt x="55340" y="5000311"/>
                  <a:pt x="0" y="4866707"/>
                  <a:pt x="0" y="4727398"/>
                </a:cubicBezTo>
                <a:lnTo>
                  <a:pt x="0" y="525267"/>
                </a:lnTo>
                <a:close/>
              </a:path>
            </a:pathLst>
          </a:custGeom>
          <a:solidFill>
            <a:schemeClr val="accent6">
              <a:lumMod val="75000"/>
            </a:schemeClr>
          </a:solidFill>
        </p:spPr>
        <p:style>
          <a:lnRef idx="2">
            <a:schemeClr val="lt1">
              <a:hueOff val="0"/>
              <a:satOff val="0"/>
              <a:lumOff val="0"/>
              <a:alphaOff val="0"/>
            </a:schemeClr>
          </a:lnRef>
          <a:fillRef idx="1">
            <a:scrgbClr r="0" g="0" b="0"/>
          </a:fillRef>
          <a:effectRef idx="0">
            <a:schemeClr val="accent2">
              <a:shade val="80000"/>
              <a:hueOff val="0"/>
              <a:satOff val="0"/>
              <a:lumOff val="0"/>
              <a:alphaOff val="0"/>
            </a:schemeClr>
          </a:effectRef>
          <a:fontRef idx="minor">
            <a:schemeClr val="lt1"/>
          </a:fontRef>
        </p:style>
        <p:txBody>
          <a:bodyPr spcFirstLastPara="0" vert="horz" wrap="square" lIns="2293106" tIns="137160" rIns="137161" bIns="137160" numCol="1" spcCol="1270" anchor="t" anchorCtr="0">
            <a:noAutofit/>
          </a:bodyPr>
          <a:lstStyle/>
          <a:p>
            <a:pPr lvl="0" algn="r" defTabSz="711200">
              <a:lnSpc>
                <a:spcPts val="5000"/>
              </a:lnSpc>
              <a:spcBef>
                <a:spcPct val="0"/>
              </a:spcBef>
              <a:spcAft>
                <a:spcPct val="35000"/>
              </a:spcAft>
            </a:pPr>
            <a:r>
              <a:rPr lang="fa-IR" sz="3600" b="1" kern="1200" dirty="0" smtClean="0">
                <a:cs typeface="B Nazanin" pitchFamily="2" charset="-78"/>
              </a:rPr>
              <a:t>اقدام چهارم</a:t>
            </a:r>
            <a:endParaRPr lang="en-US" sz="3600" b="1" kern="1200" dirty="0">
              <a:cs typeface="B Nazanin" pitchFamily="2" charset="-78"/>
            </a:endParaRPr>
          </a:p>
          <a:p>
            <a:pPr marL="0" marR="0" lvl="1" indent="0" algn="r" defTabSz="914400" rtl="1" eaLnBrk="1" fontAlgn="auto" latinLnBrk="0" hangingPunct="1">
              <a:lnSpc>
                <a:spcPts val="5000"/>
              </a:lnSpc>
              <a:spcBef>
                <a:spcPct val="0"/>
              </a:spcBef>
              <a:spcAft>
                <a:spcPts val="0"/>
              </a:spcAft>
              <a:buClrTx/>
              <a:buSzTx/>
              <a:buFontTx/>
              <a:buChar char="••"/>
              <a:tabLst/>
              <a:defRPr/>
            </a:pPr>
            <a:r>
              <a:rPr lang="fa-IR" sz="2800" kern="1200" dirty="0" smtClean="0">
                <a:cs typeface="B Nazanin" pitchFamily="2" charset="-78"/>
              </a:rPr>
              <a:t>" </a:t>
            </a:r>
            <a:r>
              <a:rPr lang="fa-IR" sz="2800" i="1" u="sng" kern="1200" dirty="0" smtClean="0">
                <a:cs typeface="B Nazanin" pitchFamily="2" charset="-78"/>
              </a:rPr>
              <a:t>تماس پوست با پوست مادر و نوزاد بلافاصله    پس از زايمان و شروع تغذيه با شير مادر در        ساعت اول تولد </a:t>
            </a:r>
            <a:r>
              <a:rPr lang="fa-IR" sz="2800" kern="1200" dirty="0" smtClean="0">
                <a:cs typeface="B Nazanin" pitchFamily="2" charset="-78"/>
              </a:rPr>
              <a:t>" از حساسيت  ويژه اي براي      حفظ بقا و سلامت شيرخوار و موفقيت         شيردهي برخوردار است.</a:t>
            </a:r>
            <a:r>
              <a:rPr lang="en-US" sz="2800" kern="1200" dirty="0" smtClean="0">
                <a:cs typeface="B Nazanin" pitchFamily="2" charset="-78"/>
              </a:rPr>
              <a:t> </a:t>
            </a:r>
          </a:p>
          <a:p>
            <a:pPr marL="114300" lvl="1" indent="0" algn="r" defTabSz="533400">
              <a:lnSpc>
                <a:spcPts val="5000"/>
              </a:lnSpc>
              <a:spcBef>
                <a:spcPct val="0"/>
              </a:spcBef>
              <a:spcAft>
                <a:spcPct val="15000"/>
              </a:spcAft>
              <a:buChar char="••"/>
            </a:pPr>
            <a:endParaRPr lang="en-US" sz="2800" kern="1200" dirty="0">
              <a:cs typeface="B Nazanin" pitchFamily="2" charset="-78"/>
            </a:endParaRPr>
          </a:p>
        </p:txBody>
      </p:sp>
    </p:spTree>
  </p:cSld>
  <p:clrMapOvr>
    <a:masterClrMapping/>
  </p:clrMapOvr>
  <p:transition spd="med">
    <p:wheel spokes="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447800" y="1066800"/>
            <a:ext cx="6637337" cy="1362075"/>
          </a:xfrm>
        </p:spPr>
        <p:txBody>
          <a:bodyPr/>
          <a:lstStyle/>
          <a:p>
            <a:pPr algn="ctr"/>
            <a:r>
              <a:rPr lang="fa-IR" b="1" dirty="0" smtClean="0">
                <a:cs typeface="B Nazanin" pitchFamily="2" charset="-78"/>
              </a:rPr>
              <a:t>حمایت از تغذیه با شیرمادر </a:t>
            </a:r>
            <a:br>
              <a:rPr lang="fa-IR" b="1" dirty="0" smtClean="0">
                <a:cs typeface="B Nazanin" pitchFamily="2" charset="-78"/>
              </a:rPr>
            </a:br>
            <a:r>
              <a:rPr lang="fa-IR" b="1" dirty="0" smtClean="0">
                <a:cs typeface="B Nazanin" pitchFamily="2" charset="-78"/>
              </a:rPr>
              <a:t>در زايمان سزارین</a:t>
            </a:r>
            <a:endParaRPr lang="en-US" dirty="0"/>
          </a:p>
        </p:txBody>
      </p:sp>
    </p:spTree>
  </p:cSld>
  <p:clrMapOvr>
    <a:masterClrMapping/>
  </p:clrMapOvr>
  <p:transition spd="med">
    <p:wheel spokes="3"/>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315200" cy="1143000"/>
          </a:xfrm>
        </p:spPr>
        <p:txBody>
          <a:bodyPr>
            <a:normAutofit/>
          </a:bodyPr>
          <a:lstStyle/>
          <a:p>
            <a:pPr algn="r"/>
            <a:r>
              <a:rPr lang="fa-IR" b="1" dirty="0" smtClean="0">
                <a:cs typeface="B Nazanin" pitchFamily="2" charset="-78"/>
              </a:rPr>
              <a:t>مشکلات مادر</a:t>
            </a:r>
            <a:endParaRPr lang="en-US" b="1" dirty="0">
              <a:cs typeface="B Nazanin" pitchFamily="2" charset="-78"/>
            </a:endParaRPr>
          </a:p>
        </p:txBody>
      </p:sp>
      <p:sp>
        <p:nvSpPr>
          <p:cNvPr id="3" name="Content Placeholder 2"/>
          <p:cNvSpPr>
            <a:spLocks noGrp="1"/>
          </p:cNvSpPr>
          <p:nvPr>
            <p:ph idx="1"/>
          </p:nvPr>
        </p:nvSpPr>
        <p:spPr>
          <a:xfrm>
            <a:off x="1066800" y="1600200"/>
            <a:ext cx="6777317" cy="3851429"/>
          </a:xfrm>
        </p:spPr>
        <p:txBody>
          <a:bodyPr>
            <a:noAutofit/>
          </a:bodyPr>
          <a:lstStyle/>
          <a:p>
            <a:r>
              <a:rPr lang="fa-IR" dirty="0" smtClean="0">
                <a:cs typeface="B Nazanin" pitchFamily="2" charset="-78"/>
              </a:rPr>
              <a:t>ترسیده و مضطرب است.</a:t>
            </a:r>
            <a:endParaRPr lang="en-US" dirty="0" smtClean="0">
              <a:cs typeface="B Nazanin" pitchFamily="2" charset="-78"/>
            </a:endParaRPr>
          </a:p>
          <a:p>
            <a:r>
              <a:rPr lang="fa-IR" dirty="0" smtClean="0">
                <a:cs typeface="B Nazanin" pitchFamily="2" charset="-78"/>
              </a:rPr>
              <a:t>سرم به دست او وصل است و سوند ادراري دارد.</a:t>
            </a:r>
            <a:endParaRPr lang="en-US" dirty="0" smtClean="0">
              <a:cs typeface="B Nazanin" pitchFamily="2" charset="-78"/>
            </a:endParaRPr>
          </a:p>
          <a:p>
            <a:r>
              <a:rPr lang="fa-IR" dirty="0" smtClean="0">
                <a:cs typeface="B Nazanin" pitchFamily="2" charset="-78"/>
              </a:rPr>
              <a:t>تحرک او محدود است.</a:t>
            </a:r>
            <a:endParaRPr lang="en-US" dirty="0" smtClean="0">
              <a:cs typeface="B Nazanin" pitchFamily="2" charset="-78"/>
            </a:endParaRPr>
          </a:p>
          <a:p>
            <a:r>
              <a:rPr lang="fa-IR" dirty="0" smtClean="0">
                <a:cs typeface="B Nazanin" pitchFamily="2" charset="-78"/>
              </a:rPr>
              <a:t>قبل و بعد از زایمان محدودیت مصرف مایعات و غذا داشته است. </a:t>
            </a:r>
            <a:endParaRPr lang="en-US" dirty="0" smtClean="0">
              <a:cs typeface="B Nazanin" pitchFamily="2" charset="-78"/>
            </a:endParaRPr>
          </a:p>
          <a:p>
            <a:r>
              <a:rPr lang="fa-IR" dirty="0" smtClean="0">
                <a:cs typeface="B Nazanin" pitchFamily="2" charset="-78"/>
              </a:rPr>
              <a:t>داروي هاي بی حسی و بی هوشی دریافت کرده است.</a:t>
            </a:r>
            <a:endParaRPr lang="en-US" dirty="0" smtClean="0">
              <a:cs typeface="B Nazanin" pitchFamily="2" charset="-78"/>
            </a:endParaRPr>
          </a:p>
          <a:p>
            <a:r>
              <a:rPr lang="fa-IR" dirty="0" smtClean="0">
                <a:cs typeface="B Nazanin" pitchFamily="2" charset="-78"/>
              </a:rPr>
              <a:t>سطح اکسی توسین و پرولاکتین (هورمون های شیردهی) تغيير يافته است.</a:t>
            </a:r>
            <a:endParaRPr lang="en-US" dirty="0" smtClean="0">
              <a:cs typeface="B Nazanin" pitchFamily="2" charset="-78"/>
            </a:endParaRPr>
          </a:p>
          <a:p>
            <a:r>
              <a:rPr lang="fa-IR" dirty="0" smtClean="0">
                <a:cs typeface="B Nazanin" pitchFamily="2" charset="-78"/>
              </a:rPr>
              <a:t>بیشتر در معرض خطر عفونت و خون ریزی است.</a:t>
            </a:r>
            <a:endParaRPr lang="en-US" dirty="0" smtClean="0">
              <a:cs typeface="B Nazanin" pitchFamily="2" charset="-78"/>
            </a:endParaRPr>
          </a:p>
          <a:p>
            <a:r>
              <a:rPr lang="fa-IR" dirty="0" smtClean="0">
                <a:cs typeface="B Nazanin" pitchFamily="2" charset="-78"/>
              </a:rPr>
              <a:t>از نوزادش جدا شده است.</a:t>
            </a:r>
            <a:endParaRPr lang="en-US" dirty="0" smtClean="0">
              <a:cs typeface="B Nazanin" pitchFamily="2" charset="-78"/>
            </a:endParaRPr>
          </a:p>
          <a:p>
            <a:r>
              <a:rPr lang="fa-IR" dirty="0" smtClean="0">
                <a:cs typeface="B Nazanin" pitchFamily="2" charset="-78"/>
              </a:rPr>
              <a:t>احساس شکست مي كند كه بدنش نتوانسته به طور طبیعی عمل کرده و زایمان طبیعی انجام دهد.</a:t>
            </a:r>
            <a:endParaRPr lang="en-US" dirty="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33400"/>
            <a:ext cx="7024744" cy="1143000"/>
          </a:xfrm>
        </p:spPr>
        <p:txBody>
          <a:bodyPr/>
          <a:lstStyle/>
          <a:p>
            <a:pPr algn="r"/>
            <a:r>
              <a:rPr lang="fa-IR" b="1" dirty="0" smtClean="0">
                <a:cs typeface="B Nazanin" pitchFamily="2" charset="-78"/>
              </a:rPr>
              <a:t>مشکلات نوزاد</a:t>
            </a:r>
            <a:endParaRPr lang="en-US" b="1" dirty="0">
              <a:cs typeface="B Nazanin" pitchFamily="2" charset="-78"/>
            </a:endParaRPr>
          </a:p>
        </p:txBody>
      </p:sp>
      <p:sp>
        <p:nvSpPr>
          <p:cNvPr id="3" name="Content Placeholder 2"/>
          <p:cNvSpPr>
            <a:spLocks noGrp="1"/>
          </p:cNvSpPr>
          <p:nvPr>
            <p:ph idx="1"/>
          </p:nvPr>
        </p:nvSpPr>
        <p:spPr>
          <a:xfrm>
            <a:off x="1043492" y="1828800"/>
            <a:ext cx="6777317" cy="4343400"/>
          </a:xfrm>
        </p:spPr>
        <p:txBody>
          <a:bodyPr>
            <a:noAutofit/>
          </a:bodyPr>
          <a:lstStyle/>
          <a:p>
            <a:pPr>
              <a:spcBef>
                <a:spcPts val="1200"/>
              </a:spcBef>
            </a:pPr>
            <a:r>
              <a:rPr lang="fa-IR" dirty="0" smtClean="0">
                <a:cs typeface="B Nazanin" pitchFamily="2" charset="-78"/>
              </a:rPr>
              <a:t>پرخطر (از نظر عدم تغذیه با شیرمادر یا تغذیه با شیر مادر به مدت کوتاه)</a:t>
            </a:r>
            <a:endParaRPr lang="en-US" dirty="0" smtClean="0">
              <a:cs typeface="B Nazanin" pitchFamily="2" charset="-78"/>
            </a:endParaRPr>
          </a:p>
          <a:p>
            <a:pPr>
              <a:spcBef>
                <a:spcPts val="1200"/>
              </a:spcBef>
            </a:pPr>
            <a:r>
              <a:rPr lang="fa-IR" dirty="0" smtClean="0">
                <a:cs typeface="B Nazanin" pitchFamily="2" charset="-78"/>
              </a:rPr>
              <a:t>افزایش مشکلات تنفسی</a:t>
            </a:r>
            <a:endParaRPr lang="en-US" dirty="0" smtClean="0">
              <a:cs typeface="B Nazanin" pitchFamily="2" charset="-78"/>
            </a:endParaRPr>
          </a:p>
          <a:p>
            <a:pPr>
              <a:spcBef>
                <a:spcPts val="1200"/>
              </a:spcBef>
            </a:pPr>
            <a:r>
              <a:rPr lang="fa-IR" dirty="0" smtClean="0">
                <a:cs typeface="B Nazanin" pitchFamily="2" charset="-78"/>
              </a:rPr>
              <a:t>نیاز به ساکشن ترشحات و آسیب دهان وگلو</a:t>
            </a:r>
            <a:endParaRPr lang="en-US" dirty="0" smtClean="0">
              <a:cs typeface="B Nazanin" pitchFamily="2" charset="-78"/>
            </a:endParaRPr>
          </a:p>
          <a:p>
            <a:pPr>
              <a:spcBef>
                <a:spcPts val="1200"/>
              </a:spcBef>
            </a:pPr>
            <a:r>
              <a:rPr lang="fa-IR" dirty="0" smtClean="0">
                <a:cs typeface="B Nazanin" pitchFamily="2" charset="-78"/>
              </a:rPr>
              <a:t>خواب آلودگی ناشی از درمان های دارویی مادر </a:t>
            </a:r>
            <a:endParaRPr lang="en-US" dirty="0" smtClean="0">
              <a:cs typeface="B Nazanin" pitchFamily="2" charset="-78"/>
            </a:endParaRPr>
          </a:p>
          <a:p>
            <a:pPr>
              <a:spcBef>
                <a:spcPts val="1200"/>
              </a:spcBef>
            </a:pPr>
            <a:r>
              <a:rPr lang="fa-IR" dirty="0" smtClean="0">
                <a:cs typeface="B Nazanin" pitchFamily="2" charset="-78"/>
              </a:rPr>
              <a:t>کاهش احتمال تماس پوستی زودرس مادر و نوزاد</a:t>
            </a:r>
          </a:p>
          <a:p>
            <a:pPr>
              <a:spcBef>
                <a:spcPts val="1200"/>
              </a:spcBef>
            </a:pPr>
            <a:r>
              <a:rPr lang="fa-IR" dirty="0" smtClean="0">
                <a:cs typeface="B Nazanin" pitchFamily="2" charset="-78"/>
              </a:rPr>
              <a:t>افزایش احتمال دریافت شیرکمکی</a:t>
            </a:r>
            <a:endParaRPr lang="en-US" dirty="0" smtClean="0">
              <a:cs typeface="B Nazanin" pitchFamily="2" charset="-78"/>
            </a:endParaRPr>
          </a:p>
          <a:p>
            <a:pPr>
              <a:spcBef>
                <a:spcPts val="1200"/>
              </a:spcBef>
            </a:pPr>
            <a:r>
              <a:rPr lang="fa-IR" dirty="0" smtClean="0">
                <a:cs typeface="B Nazanin" pitchFamily="2" charset="-78"/>
              </a:rPr>
              <a:t>احتمال انتقال به اتاق مخصوص مراقبت نوزادان و در نتیجه خطر ابتلا به بیماری های عفونی و محرومیت از تغذیه با شیر مادر</a:t>
            </a:r>
            <a:endParaRPr lang="en-US" dirty="0" smtClean="0">
              <a:cs typeface="B Nazanin" pitchFamily="2" charset="-78"/>
            </a:endParaRPr>
          </a:p>
          <a:p>
            <a:pPr>
              <a:spcBef>
                <a:spcPts val="1200"/>
              </a:spcBef>
            </a:pPr>
            <a:endParaRPr lang="en-US" dirty="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7230034" cy="1143000"/>
          </a:xfrm>
        </p:spPr>
        <p:txBody>
          <a:bodyPr>
            <a:normAutofit/>
          </a:bodyPr>
          <a:lstStyle/>
          <a:p>
            <a:pPr algn="r"/>
            <a:r>
              <a:rPr lang="fa-IR" sz="3200" b="1" dirty="0" smtClean="0">
                <a:cs typeface="B Nazanin" pitchFamily="2" charset="-78"/>
              </a:rPr>
              <a:t>کارمند بهداشتی درمانی حامی برای اولین شیردهی</a:t>
            </a:r>
            <a:endParaRPr lang="en-US" sz="3200" b="1" dirty="0">
              <a:cs typeface="B Nazanin" pitchFamily="2" charset="-78"/>
            </a:endParaRPr>
          </a:p>
        </p:txBody>
      </p:sp>
      <p:sp>
        <p:nvSpPr>
          <p:cNvPr id="3" name="Content Placeholder 2"/>
          <p:cNvSpPr>
            <a:spLocks noGrp="1"/>
          </p:cNvSpPr>
          <p:nvPr>
            <p:ph idx="1"/>
          </p:nvPr>
        </p:nvSpPr>
        <p:spPr>
          <a:xfrm>
            <a:off x="914400" y="2133600"/>
            <a:ext cx="6906409" cy="4114800"/>
          </a:xfrm>
        </p:spPr>
        <p:txBody>
          <a:bodyPr>
            <a:noAutofit/>
          </a:bodyPr>
          <a:lstStyle/>
          <a:p>
            <a:pPr lvl="0">
              <a:lnSpc>
                <a:spcPts val="3200"/>
              </a:lnSpc>
              <a:spcBef>
                <a:spcPts val="1200"/>
              </a:spcBef>
            </a:pPr>
            <a:r>
              <a:rPr lang="fa-IR" dirty="0" smtClean="0">
                <a:cs typeface="B Nazanin" pitchFamily="2" charset="-78"/>
              </a:rPr>
              <a:t>مادر را برای برقراري تماس پوست با پوست پس از تولد در كوتاه ترين زمان ممكن تشويق كنند.</a:t>
            </a:r>
            <a:endParaRPr lang="en-US" dirty="0" smtClean="0">
              <a:cs typeface="B Nazanin" pitchFamily="2" charset="-78"/>
            </a:endParaRPr>
          </a:p>
          <a:p>
            <a:pPr>
              <a:lnSpc>
                <a:spcPts val="3200"/>
              </a:lnSpc>
              <a:spcBef>
                <a:spcPts val="1200"/>
              </a:spcBef>
            </a:pPr>
            <a:r>
              <a:rPr lang="fa-IR" dirty="0" smtClean="0">
                <a:cs typeface="B Nazanin" pitchFamily="2" charset="-78"/>
              </a:rPr>
              <a:t>به طور معمول مادرانی که بی هوشی اسپاینال یا اپی دورال دارند هوشیار بوده و همانند مادرانی که زایمان طبیعی داشته اند قادر به پاسخگویی فوری به نوزادشان هستند.</a:t>
            </a:r>
            <a:endParaRPr lang="en-US" dirty="0" smtClean="0">
              <a:cs typeface="B Nazanin" pitchFamily="2" charset="-78"/>
            </a:endParaRPr>
          </a:p>
          <a:p>
            <a:pPr>
              <a:lnSpc>
                <a:spcPts val="3200"/>
              </a:lnSpc>
              <a:spcBef>
                <a:spcPts val="1200"/>
              </a:spcBef>
            </a:pPr>
            <a:r>
              <a:rPr lang="fa-IR" dirty="0" smtClean="0">
                <a:cs typeface="B Nazanin" pitchFamily="2" charset="-78"/>
              </a:rPr>
              <a:t>به دنبال بی هوشی عمومی، درصورت پاسخگویی مادر ممکن است تماس او با نوزاد در اتاق ریکاوری اتفاق افتد. هرچند كه ممکن است مادر هنوز خواب آلود بوده و یا تحت تأثیر بی هوشی باشد.</a:t>
            </a:r>
            <a:endParaRPr lang="en-US" dirty="0" smtClean="0">
              <a:cs typeface="B Nazanin" pitchFamily="2" charset="-78"/>
            </a:endParaRPr>
          </a:p>
        </p:txBody>
      </p:sp>
    </p:spTree>
  </p:cSld>
  <p:clrMapOvr>
    <a:masterClrMapping/>
  </p:clrMapOvr>
  <p:transition spd="med">
    <p:wipe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153834" cy="1143000"/>
          </a:xfrm>
        </p:spPr>
        <p:txBody>
          <a:bodyPr>
            <a:normAutofit/>
          </a:bodyPr>
          <a:lstStyle/>
          <a:p>
            <a:pPr algn="r"/>
            <a:r>
              <a:rPr lang="fa-IR" sz="3200" b="1" dirty="0" smtClean="0">
                <a:cs typeface="B Nazanin" pitchFamily="2" charset="-78"/>
              </a:rPr>
              <a:t>کارمند بهداشتی درمانی حامی برای اولین شیردهی</a:t>
            </a:r>
            <a:endParaRPr lang="en-US" sz="3200" b="1" dirty="0">
              <a:cs typeface="B Nazanin" pitchFamily="2" charset="-78"/>
            </a:endParaRPr>
          </a:p>
        </p:txBody>
      </p:sp>
      <p:sp>
        <p:nvSpPr>
          <p:cNvPr id="3" name="Content Placeholder 2"/>
          <p:cNvSpPr>
            <a:spLocks noGrp="1"/>
          </p:cNvSpPr>
          <p:nvPr>
            <p:ph idx="1"/>
          </p:nvPr>
        </p:nvSpPr>
        <p:spPr>
          <a:xfrm>
            <a:off x="1066800" y="2209800"/>
            <a:ext cx="6777317" cy="3962400"/>
          </a:xfrm>
        </p:spPr>
        <p:txBody>
          <a:bodyPr>
            <a:noAutofit/>
          </a:bodyPr>
          <a:lstStyle/>
          <a:p>
            <a:pPr>
              <a:spcBef>
                <a:spcPts val="1200"/>
              </a:spcBef>
            </a:pPr>
            <a:r>
              <a:rPr lang="fa-IR" dirty="0" smtClean="0">
                <a:cs typeface="B Nazanin" pitchFamily="2" charset="-78"/>
              </a:rPr>
              <a:t>پدر يا ساير اعضای خانواده مي توانند تماس پوست با پوست با نوزاد برقرار كنند و او را گرم و در حالت آرامش نگه دارند تا زماني كه مادر به هوش آمده، توانايي پاسخ گويي به نوزاد را بدست آورده و از اتاق عمل برگردد.</a:t>
            </a:r>
            <a:endParaRPr lang="en-US" dirty="0" smtClean="0">
              <a:cs typeface="B Nazanin" pitchFamily="2" charset="-78"/>
            </a:endParaRPr>
          </a:p>
          <a:p>
            <a:pPr>
              <a:spcBef>
                <a:spcPts val="1200"/>
              </a:spcBef>
            </a:pPr>
            <a:r>
              <a:rPr lang="fa-IR" dirty="0" smtClean="0">
                <a:cs typeface="B Nazanin" pitchFamily="2" charset="-78"/>
              </a:rPr>
              <a:t>اگر اين تماس به تأخير افتد، نوزاد بايد به طريقي پوشانده شود كه امكان تماس پوست با پوست بدون پوشش را با مادر هنگامي كه او پاسخگو است، داشته باشد.</a:t>
            </a:r>
            <a:endParaRPr lang="en-US" dirty="0" smtClean="0">
              <a:cs typeface="B Nazanin" pitchFamily="2" charset="-78"/>
            </a:endParaRPr>
          </a:p>
          <a:p>
            <a:pPr>
              <a:spcBef>
                <a:spcPts val="1200"/>
              </a:spcBef>
            </a:pPr>
            <a:r>
              <a:rPr lang="fa-IR" dirty="0" smtClean="0">
                <a:cs typeface="B Nazanin" pitchFamily="2" charset="-78"/>
              </a:rPr>
              <a:t>براي نوزاداني كه نارس يا با يك ناتواني متولد مي شوند نيز برقراري تماس پوست با پوست با مادر مفيد است.</a:t>
            </a:r>
          </a:p>
        </p:txBody>
      </p:sp>
    </p:spTree>
  </p:cSld>
  <p:clrMapOvr>
    <a:masterClrMapping/>
  </p:clrMapOvr>
  <p:transition spd="med">
    <p:wipe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838200" y="1066800"/>
          <a:ext cx="75438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split/>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1143000"/>
          </a:xfrm>
        </p:spPr>
        <p:txBody>
          <a:bodyPr/>
          <a:lstStyle/>
          <a:p>
            <a:pPr algn="r"/>
            <a:r>
              <a:rPr lang="fa-IR" b="1" dirty="0" smtClean="0">
                <a:cs typeface="B Nazanin" pitchFamily="2" charset="-78"/>
              </a:rPr>
              <a:t>شروع شیردهی</a:t>
            </a:r>
            <a:endParaRPr lang="en-US" b="1" dirty="0">
              <a:cs typeface="B Nazanin" pitchFamily="2" charset="-78"/>
            </a:endParaRPr>
          </a:p>
        </p:txBody>
      </p:sp>
      <p:sp>
        <p:nvSpPr>
          <p:cNvPr id="3" name="Content Placeholder 2"/>
          <p:cNvSpPr>
            <a:spLocks noGrp="1"/>
          </p:cNvSpPr>
          <p:nvPr>
            <p:ph idx="1"/>
          </p:nvPr>
        </p:nvSpPr>
        <p:spPr>
          <a:xfrm>
            <a:off x="1043492" y="2057400"/>
            <a:ext cx="6777317" cy="3775229"/>
          </a:xfrm>
        </p:spPr>
        <p:txBody>
          <a:bodyPr>
            <a:normAutofit/>
          </a:bodyPr>
          <a:lstStyle/>
          <a:p>
            <a:pPr lvl="0">
              <a:lnSpc>
                <a:spcPts val="3300"/>
              </a:lnSpc>
            </a:pPr>
            <a:r>
              <a:rPr lang="fa-IR" dirty="0" smtClean="0">
                <a:cs typeface="B Nazanin" pitchFamily="2" charset="-78"/>
              </a:rPr>
              <a:t>هنگامی که مادر و نوزاد علائم آمادگي را نشان مي دهند، كمك نمائيد تا تغذیه با شیر مادر شروع شود. </a:t>
            </a:r>
          </a:p>
          <a:p>
            <a:pPr lvl="0">
              <a:lnSpc>
                <a:spcPts val="3300"/>
              </a:lnSpc>
            </a:pPr>
            <a:r>
              <a:rPr lang="fa-IR" dirty="0" smtClean="0">
                <a:cs typeface="B Nazanin" pitchFamily="2" charset="-78"/>
              </a:rPr>
              <a:t>براي شيردهي لازم نيست كه مادر بنشيند، نوزاد را در بغل بگيرد و يا ساير معيارهای حرکتی را رعايت كند. </a:t>
            </a:r>
          </a:p>
          <a:p>
            <a:pPr lvl="0">
              <a:lnSpc>
                <a:spcPts val="3300"/>
              </a:lnSpc>
            </a:pPr>
            <a:r>
              <a:rPr lang="fa-IR" dirty="0" smtClean="0">
                <a:cs typeface="B Nazanin" pitchFamily="2" charset="-78"/>
              </a:rPr>
              <a:t>نوزاد، خود پستان را پيدا کرده و مي مكد. </a:t>
            </a:r>
          </a:p>
          <a:p>
            <a:pPr lvl="0">
              <a:lnSpc>
                <a:spcPts val="3300"/>
              </a:lnSpc>
            </a:pPr>
            <a:r>
              <a:rPr lang="fa-IR" dirty="0" smtClean="0">
                <a:cs typeface="B Nazanin" pitchFamily="2" charset="-78"/>
              </a:rPr>
              <a:t>وجود يك همراه و فرد حامی سبب مي شود كه چنان چه هنوز مادر خواب آلود بوده و کاملاً هوشيارنيست، نوزاد بتواند پستان مادر را گرفته و بمكد. </a:t>
            </a:r>
            <a:endParaRPr lang="en-US" dirty="0" smtClean="0">
              <a:cs typeface="B Nazanin" pitchFamily="2" charset="-78"/>
            </a:endParaRPr>
          </a:p>
          <a:p>
            <a:pPr>
              <a:lnSpc>
                <a:spcPts val="3300"/>
              </a:lnSpc>
            </a:pPr>
            <a:endParaRPr lang="en-US" dirty="0">
              <a:cs typeface="B Nazanin" pitchFamily="2" charset="-78"/>
            </a:endParaRPr>
          </a:p>
        </p:txBody>
      </p:sp>
    </p:spTree>
  </p:cSld>
  <p:clrMapOvr>
    <a:masterClrMapping/>
  </p:clrMapOvr>
  <p:transition spd="med">
    <p:pull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467600" cy="1143000"/>
          </a:xfrm>
        </p:spPr>
        <p:txBody>
          <a:bodyPr>
            <a:normAutofit fontScale="90000"/>
          </a:bodyPr>
          <a:lstStyle/>
          <a:p>
            <a:pPr algn="r"/>
            <a:r>
              <a:rPr lang="fa-IR" b="1" dirty="0" smtClean="0">
                <a:cs typeface="B Nazanin" pitchFamily="2" charset="-78"/>
              </a:rPr>
              <a:t>کمک به مادر برای قرارگیری در وضعیت راحت</a:t>
            </a:r>
            <a:endParaRPr lang="en-US" b="1" dirty="0">
              <a:cs typeface="B Nazanin" pitchFamily="2" charset="-78"/>
            </a:endParaRPr>
          </a:p>
        </p:txBody>
      </p:sp>
      <p:sp>
        <p:nvSpPr>
          <p:cNvPr id="3" name="Content Placeholder 2"/>
          <p:cNvSpPr>
            <a:spLocks noGrp="1"/>
          </p:cNvSpPr>
          <p:nvPr>
            <p:ph idx="1"/>
          </p:nvPr>
        </p:nvSpPr>
        <p:spPr>
          <a:xfrm>
            <a:off x="1219200" y="1905000"/>
            <a:ext cx="6601609" cy="3927629"/>
          </a:xfrm>
        </p:spPr>
        <p:txBody>
          <a:bodyPr>
            <a:noAutofit/>
          </a:bodyPr>
          <a:lstStyle/>
          <a:p>
            <a:pPr lvl="0">
              <a:lnSpc>
                <a:spcPts val="3200"/>
              </a:lnSpc>
              <a:spcBef>
                <a:spcPts val="1200"/>
              </a:spcBef>
            </a:pPr>
            <a:r>
              <a:rPr lang="fa-IR" dirty="0" smtClean="0">
                <a:cs typeface="B Nazanin" pitchFamily="2" charset="-78"/>
              </a:rPr>
              <a:t>ممكن است محل قرارگرفتن سرم مادر نياز به تغيير داشته باشد تا نوزاد بتواند در وضعيت صحيح براي شيرخوردن قرار گيرد.</a:t>
            </a:r>
            <a:endParaRPr lang="en-US" dirty="0" smtClean="0">
              <a:cs typeface="B Nazanin" pitchFamily="2" charset="-78"/>
            </a:endParaRPr>
          </a:p>
          <a:p>
            <a:pPr>
              <a:lnSpc>
                <a:spcPts val="3200"/>
              </a:lnSpc>
              <a:spcBef>
                <a:spcPts val="1200"/>
              </a:spcBef>
            </a:pPr>
            <a:r>
              <a:rPr lang="fa-IR" dirty="0" smtClean="0">
                <a:cs typeface="B Nazanin" pitchFamily="2" charset="-78"/>
              </a:rPr>
              <a:t>دراز كشيدن به پهلو: خوابيدن به يك سمت به پرهيز از درد در ساعات اول كمك مي كند. </a:t>
            </a:r>
            <a:endParaRPr lang="en-US" dirty="0" smtClean="0">
              <a:cs typeface="B Nazanin" pitchFamily="2" charset="-78"/>
            </a:endParaRPr>
          </a:p>
        </p:txBody>
      </p:sp>
    </p:spTree>
  </p:cSld>
  <p:clrMapOvr>
    <a:masterClrMapping/>
  </p:clrMapOvr>
  <p:transition spd="med">
    <p:pull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467600" cy="1143000"/>
          </a:xfrm>
        </p:spPr>
        <p:txBody>
          <a:bodyPr>
            <a:normAutofit fontScale="90000"/>
          </a:bodyPr>
          <a:lstStyle/>
          <a:p>
            <a:pPr algn="r"/>
            <a:r>
              <a:rPr lang="fa-IR" b="1" dirty="0" smtClean="0">
                <a:cs typeface="B Nazanin" pitchFamily="2" charset="-78"/>
              </a:rPr>
              <a:t>کمک به مادر برای قرارگیری در وضعیت راحت</a:t>
            </a:r>
            <a:endParaRPr lang="en-US" b="1" dirty="0">
              <a:cs typeface="B Nazanin" pitchFamily="2" charset="-78"/>
            </a:endParaRPr>
          </a:p>
        </p:txBody>
      </p:sp>
      <p:sp>
        <p:nvSpPr>
          <p:cNvPr id="3" name="Content Placeholder 2"/>
          <p:cNvSpPr>
            <a:spLocks noGrp="1"/>
          </p:cNvSpPr>
          <p:nvPr>
            <p:ph idx="1"/>
          </p:nvPr>
        </p:nvSpPr>
        <p:spPr>
          <a:xfrm>
            <a:off x="1219200" y="1676400"/>
            <a:ext cx="6601609" cy="3927629"/>
          </a:xfrm>
        </p:spPr>
        <p:txBody>
          <a:bodyPr>
            <a:noAutofit/>
          </a:bodyPr>
          <a:lstStyle/>
          <a:p>
            <a:pPr>
              <a:lnSpc>
                <a:spcPts val="3200"/>
              </a:lnSpc>
              <a:spcBef>
                <a:spcPts val="1200"/>
              </a:spcBef>
            </a:pPr>
            <a:r>
              <a:rPr lang="fa-IR" dirty="0" smtClean="0">
                <a:cs typeface="B Nazanin" pitchFamily="2" charset="-78"/>
              </a:rPr>
              <a:t>شیردهی در حالت نشسته: درحالی که بالشی روی محل بخیه ها قرارداده شده یا شیرخوار در پهلوی مادر قرارگرفته به پستان گذاشته می شود.</a:t>
            </a:r>
            <a:endParaRPr lang="en-US" dirty="0" smtClean="0">
              <a:cs typeface="B Nazanin" pitchFamily="2" charset="-78"/>
            </a:endParaRPr>
          </a:p>
        </p:txBody>
      </p:sp>
    </p:spTree>
  </p:cSld>
  <p:clrMapOvr>
    <a:masterClrMapping/>
  </p:clrMapOvr>
  <p:transition spd="med">
    <p:pull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467600" cy="1143000"/>
          </a:xfrm>
        </p:spPr>
        <p:txBody>
          <a:bodyPr>
            <a:normAutofit fontScale="90000"/>
          </a:bodyPr>
          <a:lstStyle/>
          <a:p>
            <a:pPr algn="r"/>
            <a:r>
              <a:rPr lang="fa-IR" b="1" dirty="0" smtClean="0">
                <a:cs typeface="B Nazanin" pitchFamily="2" charset="-78"/>
              </a:rPr>
              <a:t>کمک به مادر برای قرارگیری در وضعیت راحت</a:t>
            </a:r>
            <a:endParaRPr lang="en-US" b="1" dirty="0">
              <a:cs typeface="B Nazanin" pitchFamily="2" charset="-78"/>
            </a:endParaRPr>
          </a:p>
        </p:txBody>
      </p:sp>
      <p:sp>
        <p:nvSpPr>
          <p:cNvPr id="3" name="Content Placeholder 2"/>
          <p:cNvSpPr>
            <a:spLocks noGrp="1"/>
          </p:cNvSpPr>
          <p:nvPr>
            <p:ph idx="1"/>
          </p:nvPr>
        </p:nvSpPr>
        <p:spPr>
          <a:xfrm>
            <a:off x="990600" y="1752600"/>
            <a:ext cx="6777317" cy="4343400"/>
          </a:xfrm>
        </p:spPr>
        <p:txBody>
          <a:bodyPr>
            <a:noAutofit/>
          </a:bodyPr>
          <a:lstStyle/>
          <a:p>
            <a:pPr>
              <a:lnSpc>
                <a:spcPts val="3500"/>
              </a:lnSpc>
              <a:spcBef>
                <a:spcPts val="1200"/>
              </a:spcBef>
            </a:pPr>
            <a:r>
              <a:rPr lang="fa-IR" dirty="0" smtClean="0">
                <a:cs typeface="B Nazanin" pitchFamily="2" charset="-78"/>
              </a:rPr>
              <a:t>طاقباز خوابیدن مادر در حالی که شيرخوار روی مادر دراز کشیده است.</a:t>
            </a:r>
            <a:endParaRPr lang="en-US" dirty="0" smtClean="0">
              <a:cs typeface="B Nazanin" pitchFamily="2" charset="-78"/>
            </a:endParaRPr>
          </a:p>
          <a:p>
            <a:pPr>
              <a:lnSpc>
                <a:spcPts val="3500"/>
              </a:lnSpc>
              <a:spcBef>
                <a:spcPts val="1200"/>
              </a:spcBef>
            </a:pPr>
            <a:r>
              <a:rPr lang="fa-IR" dirty="0" smtClean="0">
                <a:cs typeface="B Nazanin" pitchFamily="2" charset="-78"/>
              </a:rPr>
              <a:t>گذاشتن بالش در قسمت پشت کمر مادر وقتی كه به پهلو دراز کشیده است.</a:t>
            </a:r>
            <a:endParaRPr lang="en-US" dirty="0" smtClean="0">
              <a:cs typeface="B Nazanin" pitchFamily="2" charset="-78"/>
            </a:endParaRPr>
          </a:p>
          <a:p>
            <a:pPr lvl="0">
              <a:lnSpc>
                <a:spcPts val="3500"/>
              </a:lnSpc>
              <a:spcBef>
                <a:spcPts val="1200"/>
              </a:spcBef>
            </a:pPr>
            <a:r>
              <a:rPr lang="fa-IR" dirty="0" smtClean="0">
                <a:cs typeface="B Nazanin" pitchFamily="2" charset="-78"/>
              </a:rPr>
              <a:t>امكان هم اتاقی و حضور همراه را فراهم نموده و كمک هاي لازم را ارائه كنيد تا زمانی که مادر بتواند از کودکش به تنهايي مراقبت کند.</a:t>
            </a:r>
            <a:endParaRPr lang="en-US" dirty="0" smtClean="0">
              <a:cs typeface="B Nazanin" pitchFamily="2" charset="-78"/>
            </a:endParaRPr>
          </a:p>
          <a:p>
            <a:pPr lvl="0">
              <a:lnSpc>
                <a:spcPts val="3500"/>
              </a:lnSpc>
              <a:spcBef>
                <a:spcPts val="1200"/>
              </a:spcBef>
            </a:pPr>
            <a:r>
              <a:rPr lang="fa-IR" dirty="0" smtClean="0">
                <a:cs typeface="B Nazanin" pitchFamily="2" charset="-78"/>
              </a:rPr>
              <a:t>چنان چه كاركنان حامی بوده و دانش کافی داشته باشند، اقامت طولاني تر در بيمارستان بعد از سزارین به برقراری تغذیه پستانی کمک مي كند.</a:t>
            </a:r>
            <a:endParaRPr lang="en-US" dirty="0" smtClean="0">
              <a:cs typeface="B Nazanin" pitchFamily="2" charset="-78"/>
            </a:endParaRPr>
          </a:p>
        </p:txBody>
      </p:sp>
      <p:pic>
        <p:nvPicPr>
          <p:cNvPr id="4" name="Picture 3" descr="LFW - football2"/>
          <p:cNvPicPr>
            <a:picLocks noChangeAspect="1" noChangeArrowheads="1"/>
          </p:cNvPicPr>
          <p:nvPr/>
        </p:nvPicPr>
        <p:blipFill>
          <a:blip r:embed="rId3" cstate="print"/>
          <a:srcRect t="15094" r="3893"/>
          <a:stretch>
            <a:fillRect/>
          </a:stretch>
        </p:blipFill>
        <p:spPr bwMode="auto">
          <a:xfrm>
            <a:off x="0" y="0"/>
            <a:ext cx="1447800" cy="1206500"/>
          </a:xfrm>
          <a:prstGeom prst="rect">
            <a:avLst/>
          </a:prstGeom>
          <a:noFill/>
          <a:ln w="12700">
            <a:solidFill>
              <a:srgbClr val="E8D8A4"/>
            </a:solidFill>
            <a:miter lim="800000"/>
            <a:headEnd/>
            <a:tailEnd/>
          </a:ln>
        </p:spPr>
      </p:pic>
    </p:spTree>
  </p:cSld>
  <p:clrMapOvr>
    <a:masterClrMapping/>
  </p:clrMapOvr>
  <p:transition spd="med">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اقدام چهارم</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buBlip>
                <a:blip r:embed="rId3"/>
              </a:buBlip>
            </a:pPr>
            <a:r>
              <a:rPr lang="fa-IR" dirty="0" smtClean="0">
                <a:cs typeface="B Nazanin" pitchFamily="2" charset="-78"/>
              </a:rPr>
              <a:t>شروع تغذیه با شیر مادر در ساعت اول تولد، اولین و حیاتی ترین گام برای کاهش مرگ و میر شیرخواران و کودکان است. </a:t>
            </a:r>
          </a:p>
          <a:p>
            <a:pPr algn="r" rtl="1">
              <a:lnSpc>
                <a:spcPts val="4000"/>
              </a:lnSpc>
              <a:buBlip>
                <a:blip r:embed="rId3"/>
              </a:buBlip>
            </a:pPr>
            <a:r>
              <a:rPr lang="fa-IR" dirty="0" smtClean="0">
                <a:cs typeface="B Nazanin" pitchFamily="2" charset="-78"/>
              </a:rPr>
              <a:t>136ميليون تولد نوزاد در سال       تقريباً 4 ميليون مرگ در ماه اول (حدود 98% در كشورهاي كمتر توسعه يافته و يا فقير متولد شده اند). </a:t>
            </a:r>
          </a:p>
        </p:txBody>
      </p:sp>
      <p:cxnSp>
        <p:nvCxnSpPr>
          <p:cNvPr id="7" name="Straight Arrow Connector 6"/>
          <p:cNvCxnSpPr/>
          <p:nvPr/>
        </p:nvCxnSpPr>
        <p:spPr bwMode="auto">
          <a:xfrm rot="10800000">
            <a:off x="4343400" y="3048000"/>
            <a:ext cx="381000" cy="1588"/>
          </a:xfrm>
          <a:prstGeom prst="straightConnector1">
            <a:avLst/>
          </a:prstGeom>
          <a:ln>
            <a:headEnd type="none" w="sm" len="sm"/>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ransition spd="med">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newsflash/>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0">
              <a:schemeClr val="accent1">
                <a:lumMod val="40000"/>
                <a:lumOff val="60000"/>
              </a:schemeClr>
            </a:gs>
            <a:gs pos="50000">
              <a:schemeClr val="accent1">
                <a:lumMod val="20000"/>
                <a:lumOff val="8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42938" y="0"/>
            <a:ext cx="7772400" cy="928688"/>
          </a:xfrm>
        </p:spPr>
        <p:txBody>
          <a:bodyPr/>
          <a:lstStyle/>
          <a:p>
            <a:pPr eaLnBrk="1" fontAlgn="auto" hangingPunct="1">
              <a:spcAft>
                <a:spcPts val="0"/>
              </a:spcAft>
              <a:defRPr/>
            </a:pPr>
            <a:endParaRPr lang="fa-IR" dirty="0"/>
          </a:p>
        </p:txBody>
      </p:sp>
      <p:sp>
        <p:nvSpPr>
          <p:cNvPr id="3" name="Subtitle 2"/>
          <p:cNvSpPr>
            <a:spLocks noGrp="1"/>
          </p:cNvSpPr>
          <p:nvPr>
            <p:ph type="subTitle" idx="1"/>
          </p:nvPr>
        </p:nvSpPr>
        <p:spPr>
          <a:xfrm>
            <a:off x="642938" y="1214438"/>
            <a:ext cx="8001000" cy="4424362"/>
          </a:xfrm>
        </p:spPr>
        <p:txBody>
          <a:bodyPr/>
          <a:lstStyle/>
          <a:p>
            <a:pPr algn="r" eaLnBrk="1" fontAlgn="auto" hangingPunct="1">
              <a:spcAft>
                <a:spcPts val="0"/>
              </a:spcAft>
              <a:defRPr/>
            </a:pPr>
            <a:endParaRPr lang="fa-IR" dirty="0"/>
          </a:p>
        </p:txBody>
      </p:sp>
      <p:pic>
        <p:nvPicPr>
          <p:cNvPr id="4100" name="Picture 2" descr="C:\Documents and Settings\Admin\Desktop\CLOUD12.JPG"/>
          <p:cNvPicPr>
            <a:picLocks noChangeAspect="1" noChangeArrowheads="1"/>
          </p:cNvPicPr>
          <p:nvPr/>
        </p:nvPicPr>
        <p:blipFill>
          <a:blip r:embed="rId2" cstate="print">
            <a:duotone>
              <a:schemeClr val="bg2">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7" name="Horizontal Scroll 6"/>
          <p:cNvSpPr/>
          <p:nvPr/>
        </p:nvSpPr>
        <p:spPr>
          <a:xfrm>
            <a:off x="1066800" y="609600"/>
            <a:ext cx="7315200" cy="4876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5400" dirty="0">
                <a:solidFill>
                  <a:prstClr val="white"/>
                </a:solidFill>
                <a:cs typeface="B Titr" pitchFamily="2" charset="-78"/>
              </a:rPr>
              <a:t>به نام خداوند جان و خرد</a:t>
            </a:r>
            <a:endParaRPr lang="en-US" sz="5400" dirty="0">
              <a:solidFill>
                <a:prstClr val="white"/>
              </a:solidFill>
              <a:cs typeface="B Titr" pitchFamily="2" charset="-78"/>
            </a:endParaRPr>
          </a:p>
        </p:txBody>
      </p:sp>
    </p:spTree>
  </p:cSld>
  <p:clrMapOvr>
    <a:masterClrMapping/>
  </p:clrMapOvr>
  <p:transition spd="med">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505200"/>
            <a:ext cx="7772400" cy="1828800"/>
          </a:xfrm>
        </p:spPr>
        <p:txBody>
          <a:bodyPr>
            <a:normAutofit fontScale="90000"/>
          </a:bodyPr>
          <a:lstStyle/>
          <a:p>
            <a:pPr algn="ctr" rtl="1">
              <a:lnSpc>
                <a:spcPts val="4600"/>
              </a:lnSpc>
            </a:pPr>
            <a:r>
              <a:rPr lang="en-US" sz="3100" dirty="0" smtClean="0">
                <a:latin typeface="2  Titr"/>
              </a:rPr>
              <a:t/>
            </a:r>
            <a:br>
              <a:rPr lang="en-US" sz="3100" dirty="0" smtClean="0">
                <a:latin typeface="2  Titr"/>
              </a:rPr>
            </a:br>
            <a:r>
              <a:rPr lang="en-US" sz="3100" dirty="0" smtClean="0">
                <a:latin typeface="2  Titr"/>
              </a:rPr>
              <a:t/>
            </a:r>
            <a:br>
              <a:rPr lang="en-US" sz="3100" dirty="0" smtClean="0">
                <a:latin typeface="2  Titr"/>
              </a:rPr>
            </a:br>
            <a:r>
              <a:rPr lang="fa-IR" sz="3100" dirty="0" smtClean="0">
                <a:latin typeface="2  Titr"/>
              </a:rPr>
              <a:t>دستور العمل کشوری</a:t>
            </a:r>
            <a:r>
              <a:rPr lang="en-US" sz="3100" dirty="0" smtClean="0">
                <a:latin typeface="2  Titr"/>
              </a:rPr>
              <a:t/>
            </a:r>
            <a:br>
              <a:rPr lang="en-US" sz="3100" dirty="0" smtClean="0">
                <a:latin typeface="2  Titr"/>
              </a:rPr>
            </a:br>
            <a:r>
              <a:rPr lang="fa-IR" sz="3100" dirty="0" smtClean="0">
                <a:latin typeface="2  Titr"/>
              </a:rPr>
              <a:t> " برقراری تماس پوست با پوست مادر و نوزاد</a:t>
            </a:r>
            <a:r>
              <a:rPr lang="en-US" sz="3100" dirty="0" smtClean="0">
                <a:latin typeface="2  Titr"/>
              </a:rPr>
              <a:t/>
            </a:r>
            <a:br>
              <a:rPr lang="en-US" sz="3100" dirty="0" smtClean="0">
                <a:latin typeface="2  Titr"/>
              </a:rPr>
            </a:br>
            <a:r>
              <a:rPr lang="fa-IR" sz="3100" dirty="0" smtClean="0">
                <a:latin typeface="2  Titr"/>
              </a:rPr>
              <a:t>و</a:t>
            </a:r>
            <a:r>
              <a:rPr lang="en-US" sz="3100" dirty="0" smtClean="0">
                <a:latin typeface="2  Titr"/>
              </a:rPr>
              <a:t/>
            </a:r>
            <a:br>
              <a:rPr lang="en-US" sz="3100" dirty="0" smtClean="0">
                <a:latin typeface="2  Titr"/>
              </a:rPr>
            </a:br>
            <a:r>
              <a:rPr lang="fa-IR" sz="2700" dirty="0" smtClean="0">
                <a:latin typeface="2  Titr"/>
              </a:rPr>
              <a:t>شروع تغذیه با شیر مادر در ساعت اول پس از تولد</a:t>
            </a:r>
            <a:r>
              <a:rPr lang="fa-IR" sz="3100" dirty="0" smtClean="0">
                <a:latin typeface="2  Titr"/>
              </a:rPr>
              <a:t>"</a:t>
            </a:r>
            <a:r>
              <a:rPr lang="en-US" sz="3600" dirty="0" smtClean="0"/>
              <a:t/>
            </a:r>
            <a:br>
              <a:rPr lang="en-US" sz="3600" dirty="0" smtClean="0"/>
            </a:br>
            <a:r>
              <a:rPr lang="fa-IR" sz="3600" dirty="0" smtClean="0"/>
              <a:t> </a:t>
            </a:r>
            <a:r>
              <a:rPr lang="en-US" sz="3600" dirty="0" smtClean="0"/>
              <a:t/>
            </a:r>
            <a:br>
              <a:rPr lang="en-US" sz="3600" dirty="0" smtClean="0"/>
            </a:br>
            <a:r>
              <a:rPr lang="fa-IR" sz="3600" dirty="0" smtClean="0"/>
              <a:t> </a:t>
            </a:r>
            <a:r>
              <a:rPr lang="en-US" sz="3600" dirty="0" smtClean="0"/>
              <a:t/>
            </a:r>
            <a:br>
              <a:rPr lang="en-US" sz="3600" dirty="0" smtClean="0"/>
            </a:br>
            <a:r>
              <a:rPr lang="fa-IR" sz="3600" dirty="0" smtClean="0"/>
              <a:t> </a:t>
            </a:r>
            <a:r>
              <a:rPr lang="en-US" sz="3600" dirty="0" smtClean="0"/>
              <a:t/>
            </a:r>
            <a:br>
              <a:rPr lang="en-US" sz="3600" dirty="0" smtClean="0"/>
            </a:br>
            <a:endParaRPr lang="en-US" sz="3600" dirty="0"/>
          </a:p>
        </p:txBody>
      </p:sp>
      <p:sp>
        <p:nvSpPr>
          <p:cNvPr id="3" name="Subtitle 2"/>
          <p:cNvSpPr>
            <a:spLocks noGrp="1"/>
          </p:cNvSpPr>
          <p:nvPr>
            <p:ph type="subTitle" idx="1"/>
          </p:nvPr>
        </p:nvSpPr>
        <p:spPr>
          <a:xfrm>
            <a:off x="685800" y="4038600"/>
            <a:ext cx="7772400" cy="914400"/>
          </a:xfrm>
        </p:spPr>
        <p:txBody>
          <a:bodyPr>
            <a:noAutofit/>
          </a:bodyPr>
          <a:lstStyle/>
          <a:p>
            <a:pPr>
              <a:lnSpc>
                <a:spcPts val="4500"/>
              </a:lnSpc>
            </a:pPr>
            <a:r>
              <a:rPr lang="fa-IR" sz="2800" dirty="0" smtClean="0"/>
              <a:t>دکتر الهام طلاچیان</a:t>
            </a:r>
          </a:p>
          <a:p>
            <a:pPr>
              <a:lnSpc>
                <a:spcPts val="4500"/>
              </a:lnSpc>
            </a:pPr>
            <a:r>
              <a:rPr lang="fa-IR" sz="2800" dirty="0" smtClean="0"/>
              <a:t>فوق تخصص گوارش کودکان</a:t>
            </a:r>
          </a:p>
          <a:p>
            <a:pPr>
              <a:lnSpc>
                <a:spcPts val="4500"/>
              </a:lnSpc>
            </a:pPr>
            <a:r>
              <a:rPr lang="fa-IR" sz="2800" dirty="0" smtClean="0"/>
              <a:t>دانشگاه علوم پزشکی ایران</a:t>
            </a:r>
            <a:endParaRPr lang="en-US" sz="2800" dirty="0"/>
          </a:p>
        </p:txBody>
      </p:sp>
    </p:spTree>
  </p:cSld>
  <p:clrMapOvr>
    <a:masterClrMapping/>
  </p:clrMapOvr>
  <p:transition spd="med">
    <p:split orient="vert"/>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152400" y="152400"/>
          <a:ext cx="8763000" cy="6477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zoom/>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572000"/>
          </a:xfrm>
          <a:blipFill>
            <a:blip r:embed="rId2" cstate="print">
              <a:lum bright="70000" contrast="-70000"/>
            </a:blip>
            <a:tile tx="0" ty="0" sx="100000" sy="100000" flip="none" algn="tl"/>
          </a:blipFill>
        </p:spPr>
        <p:txBody>
          <a:bodyPr>
            <a:noAutofit/>
          </a:bodyPr>
          <a:lstStyle/>
          <a:p>
            <a:pPr marL="16510" marR="0" algn="justLow" rtl="1">
              <a:lnSpc>
                <a:spcPts val="3600"/>
              </a:lnSpc>
              <a:spcBef>
                <a:spcPts val="1200"/>
              </a:spcBef>
              <a:spcAft>
                <a:spcPts val="0"/>
              </a:spcAft>
              <a:tabLst>
                <a:tab pos="287020" algn="r"/>
              </a:tabLst>
            </a:pPr>
            <a:r>
              <a:rPr lang="fa-IR" sz="2400" dirty="0" smtClean="0">
                <a:latin typeface="Times New Roman"/>
                <a:ea typeface="Times New Roman"/>
                <a:cs typeface="B Nazanin"/>
              </a:rPr>
              <a:t>براي هر مادر از آغاز ليبر تا پايان ساعت اول تولد بايد يك نفر ماما اختصاص يابد. لازم است اين فرد دوره آموزشي مراقبت ساعت اول تولد/ مشاوره شيردهي و احياي نوزاد را گذرانده باشد. وي مسئول حسن اجراي موارد زير است:</a:t>
            </a:r>
            <a:r>
              <a:rPr lang="fa-IR" sz="2400" u="sng" dirty="0" smtClean="0">
                <a:latin typeface="Times New Roman"/>
                <a:ea typeface="Times New Roman"/>
                <a:cs typeface="B Nazanin"/>
              </a:rPr>
              <a:t> </a:t>
            </a:r>
          </a:p>
          <a:p>
            <a:pPr marL="299974" lvl="1" algn="justLow" rtl="1">
              <a:lnSpc>
                <a:spcPts val="3600"/>
              </a:lnSpc>
              <a:spcBef>
                <a:spcPts val="1200"/>
              </a:spcBef>
              <a:tabLst>
                <a:tab pos="287020" algn="r"/>
              </a:tabLst>
            </a:pPr>
            <a:r>
              <a:rPr lang="fa-IR" dirty="0" smtClean="0">
                <a:latin typeface="Times New Roman"/>
                <a:ea typeface="Times New Roman"/>
                <a:cs typeface="B Nazanin"/>
              </a:rPr>
              <a:t>قبل از انجام زایمان، حداقل چند دقیقه در مورد اهميت و چگونگي "تماس پوست با پوست مادر و نوزاد بلافاصله پس از تولد و شروع تغذيه با شير مادر در ساعت اول تولد نوزاد" با مادر گفتگو کند. </a:t>
            </a:r>
            <a:endParaRPr lang="en-US" dirty="0" smtClean="0">
              <a:latin typeface="Times New Roman"/>
              <a:ea typeface="Times New Roman"/>
            </a:endParaRPr>
          </a:p>
          <a:p>
            <a:pPr marL="299974" lvl="1" algn="justLow" rtl="1">
              <a:lnSpc>
                <a:spcPts val="3600"/>
              </a:lnSpc>
              <a:spcBef>
                <a:spcPts val="1200"/>
              </a:spcBef>
              <a:tabLst>
                <a:tab pos="287020" algn="r"/>
              </a:tabLst>
            </a:pPr>
            <a:r>
              <a:rPr lang="fa-IR" dirty="0" smtClean="0">
                <a:latin typeface="Times New Roman"/>
                <a:ea typeface="Times New Roman"/>
                <a:cs typeface="B Nazanin"/>
              </a:rPr>
              <a:t>شرايط زير در اتاق زايمان فراهم باشد: دماي 28-25 درجه سانتيگراد و بدون كوران، نور اتاق ملايم تا هيچ نوري مانع تماس چشم با چشم مادر و نوزاد نشود، محیط اطراف مادر آرام باشد و سر و صدا و شلوغی آرامش مادر را به هم نزند.</a:t>
            </a:r>
            <a:endParaRPr lang="en-US" dirty="0" smtClean="0">
              <a:latin typeface="Times New Roman"/>
              <a:ea typeface="Times New Roman"/>
            </a:endParaRPr>
          </a:p>
        </p:txBody>
      </p:sp>
    </p:spTree>
  </p:cSld>
  <p:clrMapOvr>
    <a:masterClrMapping/>
  </p:clrMapOvr>
  <p:transition spd="med">
    <p:pull dir="l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495800"/>
          </a:xfrm>
          <a:blipFill>
            <a:blip r:embed="rId3" cstate="print">
              <a:lum bright="70000" contrast="-70000"/>
            </a:blip>
            <a:tile tx="0" ty="0" sx="100000" sy="100000" flip="none" algn="tl"/>
          </a:blipFill>
        </p:spPr>
        <p:txBody>
          <a:bodyPr>
            <a:noAutofit/>
          </a:bodyPr>
          <a:lstStyle/>
          <a:p>
            <a:pPr marL="299974" lvl="1" algn="justLow" rtl="1">
              <a:lnSpc>
                <a:spcPts val="4300"/>
              </a:lnSpc>
              <a:spcBef>
                <a:spcPts val="1800"/>
              </a:spcBef>
              <a:tabLst>
                <a:tab pos="287020" algn="r"/>
              </a:tabLst>
            </a:pPr>
            <a:r>
              <a:rPr lang="fa-IR" dirty="0" smtClean="0">
                <a:latin typeface="Times New Roman"/>
                <a:ea typeface="Times New Roman"/>
                <a:cs typeface="B Nazanin"/>
              </a:rPr>
              <a:t>مادر از لباس جلو باز استفاده کند. </a:t>
            </a:r>
            <a:endParaRPr lang="en-US" dirty="0" smtClean="0">
              <a:latin typeface="Times New Roman"/>
              <a:ea typeface="Times New Roman"/>
            </a:endParaRPr>
          </a:p>
          <a:p>
            <a:pPr marL="299974" lvl="1" algn="justLow" rtl="1">
              <a:lnSpc>
                <a:spcPts val="4300"/>
              </a:lnSpc>
              <a:spcBef>
                <a:spcPts val="1800"/>
              </a:spcBef>
              <a:tabLst>
                <a:tab pos="287020" algn="r"/>
              </a:tabLst>
            </a:pPr>
            <a:r>
              <a:rPr lang="fa-IR" dirty="0" smtClean="0">
                <a:latin typeface="Times New Roman"/>
                <a:ea typeface="Times New Roman"/>
                <a:cs typeface="B Nazanin"/>
              </a:rPr>
              <a:t>مادر در اتاق زايمان از آزادي عمل كافي جهت تحرك، خوردن و آشاميدن و حفظ محرميت و داشتن همراه آموزش ديده برخوردار باشد.</a:t>
            </a:r>
          </a:p>
          <a:p>
            <a:pPr marL="299974" lvl="1" algn="justLow" rtl="1">
              <a:lnSpc>
                <a:spcPts val="4300"/>
              </a:lnSpc>
              <a:spcBef>
                <a:spcPts val="1800"/>
              </a:spcBef>
              <a:tabLst>
                <a:tab pos="287020" algn="r"/>
              </a:tabLst>
            </a:pPr>
            <a:r>
              <a:rPr lang="fa-IR" dirty="0" smtClean="0">
                <a:latin typeface="Times New Roman"/>
                <a:ea typeface="Times New Roman"/>
                <a:cs typeface="B Nazanin"/>
              </a:rPr>
              <a:t> از زمان بستری تا قبل از اولين تغذيه پستاني، از شستشوي پستان اجتناب كنيد تا بوي ترشحات غدد اطراف نوك پستان مادر كه جلب كننده نوزاد به طرف پستان است حفظ شود.</a:t>
            </a:r>
            <a:endParaRPr lang="en-US" dirty="0" smtClean="0">
              <a:latin typeface="Times New Roman"/>
              <a:ea typeface="Times New Roman"/>
              <a:cs typeface="Traditional Arabic"/>
            </a:endParaRPr>
          </a:p>
          <a:p>
            <a:pPr algn="r">
              <a:lnSpc>
                <a:spcPts val="4300"/>
              </a:lnSpc>
              <a:spcBef>
                <a:spcPts val="1800"/>
              </a:spcBef>
              <a:buNone/>
            </a:pPr>
            <a:endParaRPr lang="en-US" sz="2400" dirty="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495800"/>
          </a:xfrm>
          <a:blipFill>
            <a:blip r:embed="rId3" cstate="print">
              <a:lum bright="70000" contrast="-70000"/>
            </a:blip>
            <a:tile tx="0" ty="0" sx="100000" sy="100000" flip="none" algn="tl"/>
          </a:blipFill>
        </p:spPr>
        <p:txBody>
          <a:bodyPr>
            <a:noAutofit/>
          </a:bodyPr>
          <a:lstStyle/>
          <a:p>
            <a:pPr marL="299974" lvl="1" algn="justLow" rtl="1">
              <a:lnSpc>
                <a:spcPts val="4400"/>
              </a:lnSpc>
              <a:spcBef>
                <a:spcPts val="1800"/>
              </a:spcBef>
              <a:tabLst>
                <a:tab pos="287020" algn="r"/>
              </a:tabLst>
            </a:pPr>
            <a:r>
              <a:rPr lang="fa-IR" dirty="0" smtClean="0">
                <a:latin typeface="Times New Roman"/>
                <a:ea typeface="Times New Roman"/>
                <a:cs typeface="B Nazanin"/>
              </a:rPr>
              <a:t>حتي الامكان از اقدامات تهاجمي مانند</a:t>
            </a:r>
            <a:r>
              <a:rPr lang="en-US" sz="2200" dirty="0" smtClean="0">
                <a:latin typeface="Times New Roman"/>
                <a:ea typeface="Times New Roman"/>
                <a:cs typeface="B Nazanin"/>
              </a:rPr>
              <a:t>Stimulation</a:t>
            </a:r>
            <a:r>
              <a:rPr lang="en-US" dirty="0" smtClean="0">
                <a:latin typeface="Times New Roman"/>
                <a:ea typeface="Times New Roman"/>
                <a:cs typeface="B Nazanin"/>
              </a:rPr>
              <a:t> </a:t>
            </a:r>
            <a:r>
              <a:rPr lang="fa-IR" dirty="0" smtClean="0">
                <a:latin typeface="Times New Roman"/>
                <a:ea typeface="Times New Roman"/>
                <a:cs typeface="B Nazanin"/>
              </a:rPr>
              <a:t>، </a:t>
            </a:r>
            <a:r>
              <a:rPr lang="en-US" sz="2200" dirty="0" smtClean="0">
                <a:latin typeface="Times New Roman"/>
                <a:ea typeface="Times New Roman"/>
                <a:cs typeface="B Nazanin"/>
              </a:rPr>
              <a:t>Induction</a:t>
            </a:r>
            <a:r>
              <a:rPr lang="fa-IR" sz="2200" dirty="0" smtClean="0">
                <a:latin typeface="Times New Roman"/>
                <a:ea typeface="Times New Roman"/>
                <a:cs typeface="B Nazanin"/>
              </a:rPr>
              <a:t> </a:t>
            </a:r>
            <a:r>
              <a:rPr lang="fa-IR" dirty="0" smtClean="0">
                <a:latin typeface="Times New Roman"/>
                <a:ea typeface="Times New Roman"/>
                <a:cs typeface="B Nazanin"/>
              </a:rPr>
              <a:t>و وصل كردن سرم اجتناب كنيد و از انجام اپيزيوتومي و زايمان در وضعيت لیتوتومی به طور روتين پرهيز نماييد. </a:t>
            </a:r>
          </a:p>
          <a:p>
            <a:pPr marL="299974" lvl="1" algn="justLow" rtl="1">
              <a:lnSpc>
                <a:spcPts val="4400"/>
              </a:lnSpc>
              <a:spcBef>
                <a:spcPts val="1800"/>
              </a:spcBef>
              <a:tabLst>
                <a:tab pos="287020" algn="r"/>
              </a:tabLst>
            </a:pPr>
            <a:r>
              <a:rPr lang="fa-IR" dirty="0" smtClean="0">
                <a:latin typeface="Times New Roman"/>
                <a:ea typeface="Times New Roman"/>
                <a:cs typeface="B Nazanin"/>
              </a:rPr>
              <a:t>در صورت انجام اپيزيوتومي و يا  نياز به ترميم پرينه، هم زمان با ترميم آن از برقراري تماس پوست با پوست مادر و نوزاد اطمينان حاصل نماييد.</a:t>
            </a:r>
          </a:p>
        </p:txBody>
      </p:sp>
    </p:spTree>
  </p:cSld>
  <p:clrMapOvr>
    <a:masterClrMapping/>
  </p:clrMapOvr>
  <p:transition spd="med">
    <p:pull dir="l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495800"/>
          </a:xfrm>
          <a:blipFill>
            <a:blip r:embed="rId2" cstate="print">
              <a:lum bright="70000" contrast="-70000"/>
            </a:blip>
            <a:tile tx="0" ty="0" sx="100000" sy="100000" flip="none" algn="tl"/>
          </a:blipFill>
        </p:spPr>
        <p:txBody>
          <a:bodyPr>
            <a:normAutofit/>
          </a:bodyPr>
          <a:lstStyle/>
          <a:p>
            <a:pPr marL="299974" lvl="1" algn="justLow" rtl="1">
              <a:lnSpc>
                <a:spcPts val="3500"/>
              </a:lnSpc>
              <a:spcBef>
                <a:spcPts val="1800"/>
              </a:spcBef>
              <a:tabLst>
                <a:tab pos="287020" algn="r"/>
              </a:tabLst>
            </a:pPr>
            <a:r>
              <a:rPr lang="fa-IR" dirty="0" smtClean="0">
                <a:latin typeface="Times New Roman"/>
                <a:ea typeface="Times New Roman"/>
                <a:cs typeface="B Nazanin"/>
              </a:rPr>
              <a:t>در زایمان طبيعي تسریع نشده به شرط آن که نوزاد رسیده باشد و به خوبی نفس کشیده و گریه نماید، به طور روتين نيازي به ساكشن دهان و بيني نيست (در زايمان تسريع شده ساكشن مورد نياز است).</a:t>
            </a:r>
          </a:p>
          <a:p>
            <a:pPr marL="299974" lvl="1" algn="justLow" rtl="1">
              <a:lnSpc>
                <a:spcPts val="3500"/>
              </a:lnSpc>
              <a:spcBef>
                <a:spcPts val="1800"/>
              </a:spcBef>
              <a:tabLst>
                <a:tab pos="287020" algn="r"/>
              </a:tabLst>
            </a:pPr>
            <a:r>
              <a:rPr lang="fa-IR" dirty="0" smtClean="0">
                <a:latin typeface="Times New Roman"/>
                <a:ea typeface="Times New Roman"/>
                <a:cs typeface="B Nazanin"/>
              </a:rPr>
              <a:t>بلافاصله پس از خروج نوزاد از رحم، او را در ابتدا  به صورت دمر روی شکم مادر قرار داده و ضمن خشك كردن نوزاد، سلامت وي را سريعاً ارزيابي کرده و نياز به احيا را بررسي کنید. </a:t>
            </a:r>
            <a:endParaRPr lang="en-US" dirty="0" smtClean="0">
              <a:latin typeface="Times New Roman"/>
              <a:ea typeface="Times New Roman"/>
              <a:cs typeface="Traditional Arabic"/>
            </a:endParaRPr>
          </a:p>
        </p:txBody>
      </p:sp>
    </p:spTree>
  </p:cSld>
  <p:clrMapOvr>
    <a:masterClrMapping/>
  </p:clrMapOvr>
  <p:transition spd="med">
    <p:pull dir="l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495800"/>
          </a:xfrm>
          <a:blipFill>
            <a:blip r:embed="rId3" cstate="print">
              <a:lum bright="70000" contrast="-70000"/>
            </a:blip>
            <a:tile tx="0" ty="0" sx="100000" sy="100000" flip="none" algn="tl"/>
          </a:blipFill>
        </p:spPr>
        <p:txBody>
          <a:bodyPr>
            <a:normAutofit/>
          </a:bodyPr>
          <a:lstStyle/>
          <a:p>
            <a:pPr marL="299974" lvl="1" algn="justLow" rtl="1">
              <a:lnSpc>
                <a:spcPts val="3500"/>
              </a:lnSpc>
              <a:spcBef>
                <a:spcPts val="1200"/>
              </a:spcBef>
              <a:tabLst>
                <a:tab pos="287020" algn="r"/>
              </a:tabLst>
            </a:pPr>
            <a:r>
              <a:rPr lang="fa-IR" dirty="0" smtClean="0">
                <a:latin typeface="Times New Roman"/>
                <a:ea typeface="Times New Roman"/>
                <a:cs typeface="B Nazanin"/>
              </a:rPr>
              <a:t>چنان چه نوزاد سالم است و نياز به احيا ندارد، هم چنان که روي شكم مادر قرار دارد به خشك كردن او ادامه داده و سر نوزاد را ترجيحاً با كلاه بپوشانید.</a:t>
            </a:r>
          </a:p>
          <a:p>
            <a:pPr marL="299974" lvl="1" algn="justLow" rtl="1">
              <a:lnSpc>
                <a:spcPts val="3500"/>
              </a:lnSpc>
              <a:spcBef>
                <a:spcPts val="1200"/>
              </a:spcBef>
              <a:tabLst>
                <a:tab pos="287020" algn="r"/>
              </a:tabLst>
            </a:pPr>
            <a:r>
              <a:rPr lang="fa-IR" dirty="0" smtClean="0">
                <a:latin typeface="Times New Roman"/>
                <a:ea typeface="Times New Roman"/>
                <a:cs typeface="B Nazanin"/>
              </a:rPr>
              <a:t>خشك كردن نوزاد با پارچه گرم و خشك، از سر به طرف تنه و اندام ها و بدون صدمه به ورنيكس انجام شود.</a:t>
            </a:r>
          </a:p>
          <a:p>
            <a:pPr marL="299974" lvl="1" algn="justLow" rtl="1">
              <a:lnSpc>
                <a:spcPts val="3500"/>
              </a:lnSpc>
              <a:spcBef>
                <a:spcPts val="1200"/>
              </a:spcBef>
              <a:tabLst>
                <a:tab pos="287020" algn="r"/>
              </a:tabLst>
            </a:pPr>
            <a:r>
              <a:rPr lang="fa-IR" dirty="0" smtClean="0">
                <a:latin typeface="Times New Roman"/>
                <a:ea typeface="Times New Roman"/>
                <a:cs typeface="B Nazanin"/>
              </a:rPr>
              <a:t>چنان چه شرایط فوق دقیقاً اجرا شود اين نوزادان براي گرم يا خشك كردن نياز به وارمر ندارند.</a:t>
            </a:r>
          </a:p>
          <a:p>
            <a:pPr marL="299974" lvl="1" algn="justLow" rtl="1">
              <a:lnSpc>
                <a:spcPts val="3500"/>
              </a:lnSpc>
              <a:spcBef>
                <a:spcPts val="1200"/>
              </a:spcBef>
              <a:tabLst>
                <a:tab pos="287020" algn="r"/>
              </a:tabLst>
            </a:pPr>
            <a:r>
              <a:rPr lang="fa-IR" dirty="0" smtClean="0">
                <a:latin typeface="Times New Roman"/>
                <a:ea typeface="Times New Roman"/>
                <a:cs typeface="B Nazanin"/>
              </a:rPr>
              <a:t>در صورتي كه نوزاد نيازمند احيا باشد، مطابق پروتكل احيا عمليات احياي نوزاد را انجام دهيد. </a:t>
            </a:r>
          </a:p>
          <a:p>
            <a:pPr marL="299974" lvl="1" algn="justLow" rtl="1">
              <a:lnSpc>
                <a:spcPts val="3500"/>
              </a:lnSpc>
              <a:spcBef>
                <a:spcPts val="1200"/>
              </a:spcBef>
              <a:tabLst>
                <a:tab pos="287020" algn="r"/>
              </a:tabLst>
            </a:pPr>
            <a:endParaRPr lang="en-US" dirty="0" smtClean="0">
              <a:latin typeface="Times New Roman"/>
              <a:ea typeface="Times New Roman"/>
              <a:cs typeface="Traditional Arabic"/>
            </a:endParaRPr>
          </a:p>
          <a:p>
            <a:pPr algn="r">
              <a:lnSpc>
                <a:spcPts val="3500"/>
              </a:lnSpc>
              <a:spcBef>
                <a:spcPts val="1200"/>
              </a:spcBef>
              <a:buNone/>
            </a:pPr>
            <a:endParaRPr lang="en-US" sz="2400" dirty="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lnSpc>
                <a:spcPts val="3500"/>
              </a:lnSpc>
            </a:pPr>
            <a:r>
              <a:rPr lang="fa-IR" dirty="0" smtClean="0">
                <a:cs typeface="B Nazanin" pitchFamily="2" charset="-78"/>
              </a:rPr>
              <a:t>از گذاردن لوله در دهان یا بيني نوزاد به منظور تخليه محتويات معده، بدون انديكاسيون علمي اجتناب نمایید.</a:t>
            </a:r>
          </a:p>
          <a:p>
            <a:pPr lvl="2" algn="r" rtl="1">
              <a:lnSpc>
                <a:spcPts val="3500"/>
              </a:lnSpc>
            </a:pPr>
            <a:r>
              <a:rPr lang="fa-IR" sz="2400" dirty="0" smtClean="0">
                <a:cs typeface="B Nazanin" pitchFamily="2" charset="-78"/>
              </a:rPr>
              <a:t>انديكاسيون هاي علمي عبارتند از: </a:t>
            </a:r>
          </a:p>
          <a:p>
            <a:pPr lvl="3" algn="r" rtl="1">
              <a:lnSpc>
                <a:spcPts val="3500"/>
              </a:lnSpc>
            </a:pPr>
            <a:r>
              <a:rPr lang="fa-IR" sz="2400" dirty="0" smtClean="0">
                <a:cs typeface="B Nazanin" pitchFamily="2" charset="-78"/>
              </a:rPr>
              <a:t>ترشح فراوان بزاق از دهان </a:t>
            </a:r>
          </a:p>
          <a:p>
            <a:pPr lvl="3" algn="r" rtl="1">
              <a:lnSpc>
                <a:spcPts val="3500"/>
              </a:lnSpc>
            </a:pPr>
            <a:r>
              <a:rPr lang="fa-IR" sz="2400" dirty="0" smtClean="0">
                <a:cs typeface="B Nazanin" pitchFamily="2" charset="-78"/>
              </a:rPr>
              <a:t>دیسترس تنفسی </a:t>
            </a:r>
          </a:p>
          <a:p>
            <a:pPr lvl="3" algn="r" rtl="1">
              <a:lnSpc>
                <a:spcPts val="3500"/>
              </a:lnSpc>
            </a:pPr>
            <a:r>
              <a:rPr lang="fa-IR" sz="2400" dirty="0" smtClean="0">
                <a:cs typeface="B Nazanin" pitchFamily="2" charset="-78"/>
              </a:rPr>
              <a:t>گرفتگی شدید بینی </a:t>
            </a:r>
          </a:p>
          <a:p>
            <a:pPr lvl="3" algn="r" rtl="1">
              <a:lnSpc>
                <a:spcPts val="3500"/>
              </a:lnSpc>
            </a:pPr>
            <a:r>
              <a:rPr lang="fa-IR" sz="2400" dirty="0" smtClean="0">
                <a:cs typeface="B Nazanin" pitchFamily="2" charset="-78"/>
              </a:rPr>
              <a:t>نیاز به عملیات احیا </a:t>
            </a:r>
          </a:p>
          <a:p>
            <a:pPr lvl="3" algn="r" rtl="1">
              <a:lnSpc>
                <a:spcPts val="3500"/>
              </a:lnSpc>
            </a:pPr>
            <a:r>
              <a:rPr lang="fa-IR" sz="2400" dirty="0" smtClean="0">
                <a:cs typeface="B Nazanin" pitchFamily="2" charset="-78"/>
              </a:rPr>
              <a:t>تهویه با فشار مثبت از طریق ماسک یا لوله تراشه </a:t>
            </a:r>
          </a:p>
          <a:p>
            <a:pPr lvl="3" algn="r" rtl="1">
              <a:lnSpc>
                <a:spcPts val="3500"/>
              </a:lnSpc>
            </a:pPr>
            <a:r>
              <a:rPr lang="fa-IR" sz="2400" dirty="0" smtClean="0">
                <a:cs typeface="B Nazanin" pitchFamily="2" charset="-78"/>
              </a:rPr>
              <a:t>صلاحدید پزشک متخصص </a:t>
            </a:r>
            <a:endParaRPr lang="en-US" sz="2400" dirty="0" smtClean="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533400"/>
          <a:ext cx="6400800"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diamon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3" cstate="print">
              <a:lum bright="70000" contrast="-70000"/>
            </a:blip>
            <a:tile tx="0" ty="0" sx="100000" sy="100000" flip="none" algn="tl"/>
          </a:blipFill>
        </p:spPr>
        <p:txBody>
          <a:bodyPr>
            <a:noAutofit/>
          </a:bodyPr>
          <a:lstStyle/>
          <a:p>
            <a:pPr lvl="1" algn="r" rtl="1">
              <a:lnSpc>
                <a:spcPts val="3500"/>
              </a:lnSpc>
            </a:pPr>
            <a:r>
              <a:rPr lang="fa-IR" dirty="0" smtClean="0">
                <a:cs typeface="B Nazanin" pitchFamily="2" charset="-78"/>
              </a:rPr>
              <a:t>بند ناف را یک دقیقه پس از تولد در 2 و 5 سانتی متری آن کلامپ بزنید و بين آن دو را با قیچی استریل قطع کنید.</a:t>
            </a:r>
          </a:p>
          <a:p>
            <a:pPr lvl="1" algn="r" rtl="1">
              <a:lnSpc>
                <a:spcPts val="3500"/>
              </a:lnSpc>
            </a:pPr>
            <a:r>
              <a:rPr lang="fa-IR" dirty="0" smtClean="0">
                <a:cs typeface="B Nazanin" pitchFamily="2" charset="-78"/>
              </a:rPr>
              <a:t>نيازي به استفاده از ماده ضدعفونی کننده (الکل، بتادین...) و بانداژ نيست.</a:t>
            </a:r>
            <a:endParaRPr lang="en-US" dirty="0" smtClean="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r>
              <a:rPr lang="fa-IR" dirty="0" smtClean="0">
                <a:cs typeface="B Nazanin" pitchFamily="2" charset="-78"/>
              </a:rPr>
              <a:t>نوزاد را هم چنان كه لخت است کمی به طرف بالاتر روی قفسه سينه مادر بين پستان هایش قرار دهید طوری که چشمان او در سطح  نوک پستان مادر باشد.</a:t>
            </a:r>
          </a:p>
          <a:p>
            <a:pPr lvl="1" algn="r" rtl="1"/>
            <a:r>
              <a:rPr lang="fa-IR" dirty="0" smtClean="0">
                <a:cs typeface="B Nazanin" pitchFamily="2" charset="-78"/>
              </a:rPr>
              <a:t>مادر و نوزاد را با هم به وسیله پتوي گرم، نرم، تميز و لطیف بپوشانيد تا تماس پوستی آنان ادامه یافته و گرماي بدن مادر و نوزاد حفظ شود. </a:t>
            </a:r>
          </a:p>
          <a:p>
            <a:pPr lvl="1" algn="r" rtl="1"/>
            <a:r>
              <a:rPr lang="fa-IR" dirty="0" smtClean="0">
                <a:cs typeface="B Nazanin" pitchFamily="2" charset="-78"/>
              </a:rPr>
              <a:t>اگر مادر احساس سرما مي كند، مي توانيد از وارمر استفاده كنيد (در فاصله مناسب از مادر و نوزاد و بالاي تنه مادر باشد). </a:t>
            </a:r>
          </a:p>
        </p:txBody>
      </p:sp>
    </p:spTree>
  </p:cSld>
  <p:clrMapOvr>
    <a:masterClrMapping/>
  </p:clrMapOvr>
  <p:transition spd="med">
    <p:pull dir="l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lnSpc>
                <a:spcPts val="3000"/>
              </a:lnSpc>
              <a:spcBef>
                <a:spcPts val="1200"/>
              </a:spcBef>
            </a:pPr>
            <a:r>
              <a:rPr lang="fa-IR" dirty="0" smtClean="0">
                <a:cs typeface="B Nazanin" pitchFamily="2" charset="-78"/>
              </a:rPr>
              <a:t>به منظور تماس چشمي مادر و نوزاد، سر مادر کمی بالاتر قرار گیرد (فاصله كانوني ديد نوزاد 19 سانتي متر است و با قرار گرفتن در اين فاصله، قادر به مشاهده صورت مادر مي باشد). در این حالت، مادر می تواند ناظر حركات و توانائي هاي او هم باشد و به محض آمادگی نوزاد او را شیر بدهد.</a:t>
            </a:r>
          </a:p>
          <a:p>
            <a:pPr lvl="1" algn="r" rtl="1">
              <a:lnSpc>
                <a:spcPts val="3000"/>
              </a:lnSpc>
              <a:spcBef>
                <a:spcPts val="1200"/>
              </a:spcBef>
            </a:pPr>
            <a:r>
              <a:rPr lang="fa-IR" dirty="0" smtClean="0">
                <a:cs typeface="B Nazanin" pitchFamily="2" charset="-78"/>
              </a:rPr>
              <a:t>درتمام مدت تماس (به مدت یک ساعت) سلامت نوزاد، تنفس و دماي بدن او را هر 15 دقیقه یک بار کنترل و ثبت کنید. </a:t>
            </a:r>
          </a:p>
          <a:p>
            <a:pPr lvl="1" algn="r" rtl="1">
              <a:lnSpc>
                <a:spcPts val="3000"/>
              </a:lnSpc>
              <a:spcBef>
                <a:spcPts val="1200"/>
              </a:spcBef>
            </a:pPr>
            <a:r>
              <a:rPr lang="fa-IR" dirty="0" smtClean="0">
                <a:cs typeface="B Nazanin" pitchFamily="2" charset="-78"/>
              </a:rPr>
              <a:t>مراقب باشيد نوزاد در مدت تماس با مادر به طور مناسب نگه داري شده و سقوط نكند. </a:t>
            </a:r>
          </a:p>
          <a:p>
            <a:pPr lvl="1" algn="r" rtl="1">
              <a:lnSpc>
                <a:spcPts val="3000"/>
              </a:lnSpc>
              <a:spcBef>
                <a:spcPts val="1200"/>
              </a:spcBef>
            </a:pPr>
            <a:r>
              <a:rPr lang="fa-IR" dirty="0" smtClean="0">
                <a:cs typeface="B Nazanin" pitchFamily="2" charset="-78"/>
              </a:rPr>
              <a:t>کنترل علائم حياتي مادر و مراقبت روتین وی را انجام دهید.</a:t>
            </a:r>
            <a:endParaRPr lang="en-US" dirty="0" smtClean="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lnSpc>
                <a:spcPts val="4500"/>
              </a:lnSpc>
              <a:spcBef>
                <a:spcPts val="2400"/>
              </a:spcBef>
            </a:pPr>
            <a:r>
              <a:rPr lang="fa-IR" dirty="0" smtClean="0">
                <a:cs typeface="B Nazanin" pitchFamily="2" charset="-78"/>
              </a:rPr>
              <a:t>به طور معمول نوزادان تازه متولد شده، طي ساعت اول تولد پستان مادر را جستجو كرده و به دهان مي گيرند. </a:t>
            </a:r>
          </a:p>
          <a:p>
            <a:pPr lvl="1" algn="r" rtl="1">
              <a:lnSpc>
                <a:spcPts val="4500"/>
              </a:lnSpc>
              <a:spcBef>
                <a:spcPts val="2400"/>
              </a:spcBef>
            </a:pPr>
            <a:r>
              <a:rPr lang="fa-IR" dirty="0" smtClean="0">
                <a:cs typeface="B Nazanin" pitchFamily="2" charset="-78"/>
              </a:rPr>
              <a:t>چنان چه نوزاد علائم آمادگي شروع تغذيه (حركات سر به طرفين، باز كردن دهان، دست به دهان بردن، ملچ و ملوچ كردن و خروج بزاق از دهان) را نشان داد، او را در گرفتن پستان كمك نماييد و سر وي را به پستان مادر نزديك كنيد.</a:t>
            </a:r>
          </a:p>
        </p:txBody>
      </p:sp>
    </p:spTree>
  </p:cSld>
  <p:clrMapOvr>
    <a:masterClrMapping/>
  </p:clrMapOvr>
  <p:transition spd="med">
    <p:pull dir="l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990600"/>
            <a:ext cx="8183563" cy="1050925"/>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endParaRPr lang="en-US" dirty="0"/>
          </a:p>
        </p:txBody>
      </p:sp>
      <p:graphicFrame>
        <p:nvGraphicFramePr>
          <p:cNvPr id="4" name="Diagram 3"/>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diamon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lnSpc>
                <a:spcPts val="3500"/>
              </a:lnSpc>
              <a:spcBef>
                <a:spcPts val="1200"/>
              </a:spcBef>
            </a:pPr>
            <a:r>
              <a:rPr lang="fa-IR" dirty="0" smtClean="0">
                <a:cs typeface="B Nazanin" pitchFamily="2" charset="-78"/>
              </a:rPr>
              <a:t>مراقبت هايي مانند تزريق ويتامين </a:t>
            </a:r>
            <a:r>
              <a:rPr lang="en-US" sz="2000" dirty="0" smtClean="0">
                <a:cs typeface="B Nazanin" pitchFamily="2" charset="-78"/>
              </a:rPr>
              <a:t>K</a:t>
            </a:r>
            <a:r>
              <a:rPr lang="fa-IR" sz="2000" dirty="0" smtClean="0">
                <a:cs typeface="B Nazanin" pitchFamily="2" charset="-78"/>
              </a:rPr>
              <a:t> </a:t>
            </a:r>
            <a:r>
              <a:rPr lang="fa-IR" dirty="0" smtClean="0">
                <a:cs typeface="B Nazanin" pitchFamily="2" charset="-78"/>
              </a:rPr>
              <a:t>و واكسن، گرفتن اثركف پا، توزين و ساير اندازه گيری ها و اقدامات غير فوري ديگر حداقل به بعد از اتمام اولين تغذيه با شير مادر و يا ترجيحاً پس از ساعت اول تولد موكول شود تا تداخلي در اجراي دستورالعمل ايجاد نشود.</a:t>
            </a:r>
            <a:endParaRPr lang="en-US" dirty="0" smtClean="0">
              <a:cs typeface="B Nazanin" pitchFamily="2" charset="-78"/>
            </a:endParaRPr>
          </a:p>
          <a:p>
            <a:pPr lvl="1" algn="r" rtl="1">
              <a:lnSpc>
                <a:spcPts val="3500"/>
              </a:lnSpc>
              <a:spcBef>
                <a:spcPts val="1200"/>
              </a:spcBef>
            </a:pPr>
            <a:r>
              <a:rPr lang="fa-IR" dirty="0" smtClean="0">
                <a:cs typeface="B Nazanin" pitchFamily="2" charset="-78"/>
              </a:rPr>
              <a:t> از استحمام نوزاد در 6 ساعت اول تولد (ترجيحاً 24 ساعت اول) اجتناب کنید.</a:t>
            </a:r>
            <a:endParaRPr lang="en-US" dirty="0" smtClean="0">
              <a:cs typeface="B Nazanin" pitchFamily="2" charset="-78"/>
            </a:endParaRPr>
          </a:p>
          <a:p>
            <a:pPr lvl="1" algn="r" rtl="1">
              <a:lnSpc>
                <a:spcPts val="3500"/>
              </a:lnSpc>
              <a:spcBef>
                <a:spcPts val="1200"/>
              </a:spcBef>
            </a:pPr>
            <a:r>
              <a:rPr lang="fa-IR" dirty="0" smtClean="0">
                <a:cs typeface="B Nazanin" pitchFamily="2" charset="-78"/>
              </a:rPr>
              <a:t> در طی یک ساعت اول پس از زایمان، مادر و نوزاد را در اتاق زایمان یا </a:t>
            </a:r>
            <a:r>
              <a:rPr lang="en-US" sz="2000" dirty="0" smtClean="0">
                <a:cs typeface="B Nazanin" pitchFamily="2" charset="-78"/>
              </a:rPr>
              <a:t>Post</a:t>
            </a:r>
            <a:r>
              <a:rPr lang="en-US" sz="2200" dirty="0" smtClean="0">
                <a:cs typeface="B Nazanin" pitchFamily="2" charset="-78"/>
              </a:rPr>
              <a:t> </a:t>
            </a:r>
            <a:r>
              <a:rPr lang="en-US" sz="2000" dirty="0" smtClean="0">
                <a:cs typeface="B Nazanin" pitchFamily="2" charset="-78"/>
              </a:rPr>
              <a:t>partum</a:t>
            </a:r>
            <a:r>
              <a:rPr lang="fa-IR" dirty="0" smtClean="0">
                <a:cs typeface="B Nazanin" pitchFamily="2" charset="-78"/>
              </a:rPr>
              <a:t> نگه داری نمایید و سپس همزمان به بخش پس از زايمان منتقل شوند.</a:t>
            </a:r>
            <a:endParaRPr lang="en-US" dirty="0" smtClean="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a:t>
            </a:r>
            <a:r>
              <a:rPr lang="fa-IR" dirty="0" smtClean="0">
                <a:latin typeface="Times New Roman"/>
                <a:ea typeface="Times New Roman"/>
                <a:cs typeface="B Nazanin"/>
              </a:rPr>
              <a:t>سزارین با بی حسی ناحیه ای اسپاينال يا اپي دورال</a:t>
            </a:r>
            <a:r>
              <a:rPr lang="fa-IR" dirty="0" smtClean="0">
                <a:latin typeface="Times New Roman"/>
                <a:ea typeface="Times New Roman"/>
                <a:cs typeface="B Titr"/>
              </a:rPr>
              <a:t>)</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2514600" y="1676400"/>
            <a:ext cx="6172200" cy="4187952"/>
          </a:xfrm>
          <a:blipFill>
            <a:blip r:embed="rId2" cstate="print">
              <a:lum bright="70000" contrast="-70000"/>
            </a:blip>
            <a:tile tx="0" ty="0" sx="100000" sy="100000" flip="none" algn="tl"/>
          </a:blipFill>
        </p:spPr>
        <p:txBody>
          <a:bodyPr>
            <a:noAutofit/>
          </a:bodyPr>
          <a:lstStyle/>
          <a:p>
            <a:pPr marL="16510" marR="0" algn="r" rtl="1">
              <a:lnSpc>
                <a:spcPts val="3200"/>
              </a:lnSpc>
              <a:spcBef>
                <a:spcPts val="1200"/>
              </a:spcBef>
              <a:spcAft>
                <a:spcPts val="0"/>
              </a:spcAft>
              <a:tabLst>
                <a:tab pos="287020" algn="r"/>
              </a:tabLst>
            </a:pPr>
            <a:r>
              <a:rPr lang="fa-IR" sz="2400" dirty="0" smtClean="0">
                <a:solidFill>
                  <a:srgbClr val="000000"/>
                </a:solidFill>
                <a:latin typeface="Times New Roman"/>
                <a:ea typeface="Times New Roman"/>
                <a:cs typeface="B Nazanin"/>
              </a:rPr>
              <a:t>پس از ساکشن دهان و بينی و </a:t>
            </a:r>
            <a:r>
              <a:rPr lang="fa-IR" sz="2400" dirty="0" smtClean="0">
                <a:latin typeface="Times New Roman"/>
                <a:ea typeface="Times New Roman"/>
                <a:cs typeface="B Nazanin"/>
              </a:rPr>
              <a:t>قطع  بند ناف</a:t>
            </a:r>
            <a:r>
              <a:rPr lang="fa-IR" sz="2400" dirty="0" smtClean="0">
                <a:solidFill>
                  <a:srgbClr val="000000"/>
                </a:solidFill>
                <a:latin typeface="Times New Roman"/>
                <a:ea typeface="Times New Roman"/>
                <a:cs typeface="B Nazanin"/>
              </a:rPr>
              <a:t> و خشک</a:t>
            </a:r>
            <a:r>
              <a:rPr lang="fa-IR" sz="2400" dirty="0" smtClean="0">
                <a:latin typeface="Times New Roman"/>
                <a:ea typeface="Times New Roman"/>
                <a:cs typeface="B Nazanin"/>
              </a:rPr>
              <a:t> کردن نوزاد، چنان چه مادر و نوزاد از وضعيت پايداري برخوردارند به منظور تسهيل در انجام تماس چشمی و پوست با پوست مادر و نوزاد و گرفتن پستان، ضمن ادامه عمل جراحی به يكي از دو روش زير عمل شود:</a:t>
            </a:r>
            <a:endParaRPr lang="en-US" sz="2400" dirty="0" smtClean="0">
              <a:latin typeface="Times New Roman"/>
              <a:ea typeface="Times New Roman"/>
            </a:endParaRPr>
          </a:p>
          <a:p>
            <a:pPr marL="480314" lvl="1" algn="justLow" rtl="1">
              <a:lnSpc>
                <a:spcPts val="3200"/>
              </a:lnSpc>
              <a:spcBef>
                <a:spcPts val="1200"/>
              </a:spcBef>
              <a:tabLst>
                <a:tab pos="287020" algn="r"/>
              </a:tabLst>
            </a:pPr>
            <a:r>
              <a:rPr lang="fa-IR" sz="2200" dirty="0" smtClean="0">
                <a:latin typeface="Times New Roman"/>
                <a:ea typeface="Times New Roman"/>
                <a:cs typeface="B Nazanin"/>
              </a:rPr>
              <a:t>نوزاد را از طرف زير بغل يا  شانه مادر یعنی از سمت متخصص هوشبری طوری قرار دهید که قفسه سینه نوزاد در تماس با زير بغل و قفسه سینه مادر و دهان نوزاد در تماس با نوک پستان مادر باشد.</a:t>
            </a:r>
            <a:endParaRPr lang="en-US" sz="2200" dirty="0" smtClean="0"/>
          </a:p>
        </p:txBody>
      </p:sp>
    </p:spTree>
  </p:cSld>
  <p:clrMapOvr>
    <a:masterClrMapping/>
  </p:clrMapOvr>
  <p:transition spd="med">
    <p:pull dir="ld"/>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a:t>
            </a:r>
            <a:r>
              <a:rPr lang="fa-IR" dirty="0" smtClean="0">
                <a:latin typeface="Times New Roman"/>
                <a:ea typeface="Times New Roman"/>
                <a:cs typeface="B Nazanin"/>
              </a:rPr>
              <a:t>سزارین با بی حسی ناحیه ای اسپاينال يا اپي دورال</a:t>
            </a:r>
            <a:r>
              <a:rPr lang="fa-IR" dirty="0" smtClean="0">
                <a:latin typeface="Times New Roman"/>
                <a:ea typeface="Times New Roman"/>
                <a:cs typeface="B Titr"/>
              </a:rPr>
              <a:t>)</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3276600" y="1676400"/>
            <a:ext cx="5410200" cy="4187952"/>
          </a:xfrm>
          <a:blipFill>
            <a:blip r:embed="rId2" cstate="print">
              <a:lum bright="70000" contrast="-70000"/>
            </a:blip>
            <a:tile tx="0" ty="0" sx="100000" sy="100000" flip="none" algn="tl"/>
          </a:blipFill>
        </p:spPr>
        <p:txBody>
          <a:bodyPr>
            <a:noAutofit/>
          </a:bodyPr>
          <a:lstStyle/>
          <a:p>
            <a:pPr marL="299974" lvl="1" algn="r" rtl="1">
              <a:lnSpc>
                <a:spcPts val="4500"/>
              </a:lnSpc>
              <a:spcBef>
                <a:spcPts val="1200"/>
              </a:spcBef>
              <a:tabLst>
                <a:tab pos="287020" algn="r"/>
              </a:tabLst>
            </a:pPr>
            <a:r>
              <a:rPr lang="fa-IR" sz="2800" dirty="0" smtClean="0">
                <a:cs typeface="B Nazanin" pitchFamily="2" charset="-78"/>
              </a:rPr>
              <a:t>نوزاد را به طور مایل و دمر روی قفسه سینه مادر بگذارید به طوری که ضمن تسهيل تماس چشمی مادر و نوزاد، سرش نزدیک پستان طرف مقابل باشد و دهان نوزاد درتماس با نوک پستان مادر قرار گيرد.</a:t>
            </a:r>
            <a:endParaRPr lang="en-US" sz="2800" dirty="0" smtClean="0">
              <a:cs typeface="B Nazanin" pitchFamily="2" charset="-78"/>
            </a:endParaRPr>
          </a:p>
        </p:txBody>
      </p:sp>
    </p:spTree>
  </p:cSld>
  <p:clrMapOvr>
    <a:masterClrMapping/>
  </p:clrMapOvr>
  <p:transition spd="med">
    <p:pull dir="ld"/>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a:t>
            </a:r>
            <a:r>
              <a:rPr lang="fa-IR" dirty="0" smtClean="0">
                <a:latin typeface="Times New Roman"/>
                <a:ea typeface="Times New Roman"/>
                <a:cs typeface="B Nazanin"/>
              </a:rPr>
              <a:t>سزارین با بی حسی ناحیه ای اسپاينال يا اپي دورال</a:t>
            </a:r>
            <a:r>
              <a:rPr lang="fa-IR" dirty="0" smtClean="0">
                <a:latin typeface="Times New Roman"/>
                <a:ea typeface="Times New Roman"/>
                <a:cs typeface="B Titr"/>
              </a:rPr>
              <a:t>)</a:t>
            </a:r>
            <a:r>
              <a:rPr lang="en-US" dirty="0" smtClean="0">
                <a:latin typeface="Times New Roman"/>
                <a:ea typeface="Times New Roman"/>
              </a:rPr>
              <a:t/>
            </a:r>
            <a:br>
              <a:rPr lang="en-US" dirty="0" smtClean="0">
                <a:latin typeface="Times New Roman"/>
                <a:ea typeface="Times New Roman"/>
              </a:rPr>
            </a:b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marL="376555" indent="-179705" algn="r" rtl="1">
              <a:lnSpc>
                <a:spcPts val="3000"/>
              </a:lnSpc>
              <a:spcBef>
                <a:spcPts val="1200"/>
              </a:spcBef>
              <a:spcAft>
                <a:spcPts val="0"/>
              </a:spcAft>
              <a:tabLst>
                <a:tab pos="287020" algn="r"/>
              </a:tabLst>
            </a:pPr>
            <a:r>
              <a:rPr lang="fa-IR" dirty="0" smtClean="0">
                <a:latin typeface="Times New Roman"/>
                <a:ea typeface="Times New Roman"/>
                <a:cs typeface="B Nazanin"/>
              </a:rPr>
              <a:t>در دو حالت فوق وجود یک ماما که از مادر و نوزاد مراقبت کند الزامی است و مادر و نوزاد نباید تنها باشند.</a:t>
            </a:r>
          </a:p>
          <a:p>
            <a:pPr marL="614299" lvl="2" indent="-179705" algn="r" rtl="1">
              <a:lnSpc>
                <a:spcPts val="3000"/>
              </a:lnSpc>
              <a:spcBef>
                <a:spcPts val="1200"/>
              </a:spcBef>
              <a:buSzPct val="80000"/>
              <a:buFont typeface="Wingdings 2"/>
              <a:buChar char=""/>
              <a:tabLst>
                <a:tab pos="287020" algn="r"/>
              </a:tabLst>
            </a:pPr>
            <a:r>
              <a:rPr lang="fa-IR" sz="2400" dirty="0" smtClean="0">
                <a:latin typeface="Times New Roman"/>
                <a:ea typeface="Times New Roman"/>
                <a:cs typeface="B Nazanin"/>
              </a:rPr>
              <a:t>پس از اتمام عمل جراحی، مادر و نوزاد در حالي که هر دو با لباس گرم پوشانيده شده اند به اتاق ریکاوری و سپس بخش پس از زايمان منتقل شوند و ضمن ادامه تماس پوستي،</a:t>
            </a:r>
            <a:r>
              <a:rPr lang="fa-IR" sz="2400" dirty="0" smtClean="0">
                <a:solidFill>
                  <a:srgbClr val="000000"/>
                </a:solidFill>
                <a:latin typeface="Times New Roman"/>
                <a:ea typeface="Times New Roman"/>
                <a:cs typeface="B Nazanin"/>
              </a:rPr>
              <a:t> تغذيه با شير مادر</a:t>
            </a:r>
            <a:r>
              <a:rPr lang="fa-IR" sz="2400" dirty="0" smtClean="0">
                <a:latin typeface="Times New Roman"/>
                <a:ea typeface="Times New Roman"/>
                <a:cs typeface="B Nazanin"/>
              </a:rPr>
              <a:t> با کمک ماما يا مشاور شيردهی ادامه يابد.</a:t>
            </a:r>
          </a:p>
          <a:p>
            <a:pPr marL="614299" lvl="2" indent="-179705" algn="r" rtl="1">
              <a:lnSpc>
                <a:spcPts val="3000"/>
              </a:lnSpc>
              <a:spcBef>
                <a:spcPts val="1200"/>
              </a:spcBef>
              <a:buSzPct val="80000"/>
              <a:buFont typeface="Wingdings 2"/>
              <a:buChar char=""/>
              <a:tabLst>
                <a:tab pos="287020" algn="r"/>
              </a:tabLst>
            </a:pPr>
            <a:r>
              <a:rPr lang="fa-IR" sz="2400" dirty="0" smtClean="0">
                <a:latin typeface="Times New Roman"/>
                <a:ea typeface="Times New Roman"/>
                <a:cs typeface="B Nazanin"/>
              </a:rPr>
              <a:t>ساير مراقبت هاي ضروري مادر و نوزاد را مطابق آن چه كه در زایمان طبیعی گفته شد اجرا نمایید. </a:t>
            </a:r>
            <a:endParaRPr lang="en-US" sz="2400" dirty="0" smtClean="0">
              <a:latin typeface="Times New Roman"/>
              <a:ea typeface="Times New Roman"/>
              <a:cs typeface="B Yagut"/>
            </a:endParaRPr>
          </a:p>
        </p:txBody>
      </p:sp>
    </p:spTree>
  </p:cSld>
  <p:clrMapOvr>
    <a:masterClrMapping/>
  </p:clrMapOvr>
  <p:transition spd="med">
    <p:pull dir="ld"/>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a:t>
            </a:r>
            <a:r>
              <a:rPr lang="fa-IR" dirty="0" smtClean="0">
                <a:latin typeface="Times New Roman"/>
                <a:ea typeface="Times New Roman"/>
                <a:cs typeface="B Nazanin"/>
              </a:rPr>
              <a:t>سزارین با بی هوشی عمومی</a:t>
            </a:r>
            <a:r>
              <a:rPr lang="fa-IR" dirty="0" smtClean="0">
                <a:latin typeface="Times New Roman"/>
                <a:ea typeface="Times New Roman"/>
                <a:cs typeface="B Titr"/>
              </a:rPr>
              <a:t>)</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2819400" y="1676400"/>
            <a:ext cx="5867400" cy="4187952"/>
          </a:xfrm>
          <a:blipFill>
            <a:blip r:embed="rId2" cstate="print">
              <a:lum bright="70000" contrast="-70000"/>
            </a:blip>
            <a:tile tx="0" ty="0" sx="100000" sy="100000" flip="none" algn="tl"/>
          </a:blipFill>
        </p:spPr>
        <p:txBody>
          <a:bodyPr>
            <a:noAutofit/>
          </a:bodyPr>
          <a:lstStyle/>
          <a:p>
            <a:pPr marL="0" lvl="0" algn="r" rtl="1">
              <a:lnSpc>
                <a:spcPts val="4500"/>
              </a:lnSpc>
              <a:spcBef>
                <a:spcPts val="1200"/>
              </a:spcBef>
            </a:pPr>
            <a:r>
              <a:rPr lang="fa-IR" sz="2400" dirty="0" smtClean="0">
                <a:latin typeface="Times New Roman"/>
                <a:ea typeface="Times New Roman"/>
                <a:cs typeface="B Nazanin"/>
              </a:rPr>
              <a:t>در اتاق عمل بلافاصله پس از تولد و انجام ساكشن دهان و بينی و قطع بند ناف، نوزاد را در حين بررسي نياز به احيا خشک نموده و با یک حوله خشک و گرم دیگر سر و پشت او را  بپوشانید و به نحوی در پهلوي مادر قرار دهيد كه بند ناف نوزاد (جهت كولونيزه شدن) با پوست مادر در تماس باشد. </a:t>
            </a:r>
          </a:p>
          <a:p>
            <a:pPr marL="0" lvl="0" algn="r" rtl="1">
              <a:lnSpc>
                <a:spcPts val="4500"/>
              </a:lnSpc>
              <a:spcBef>
                <a:spcPts val="1200"/>
              </a:spcBef>
            </a:pPr>
            <a:r>
              <a:rPr lang="fa-IR" sz="2400" dirty="0" smtClean="0">
                <a:latin typeface="Times New Roman"/>
                <a:ea typeface="Times New Roman"/>
                <a:cs typeface="B Nazanin"/>
              </a:rPr>
              <a:t>مدت اين تماس تا حد ممكن طولاني باشد.</a:t>
            </a:r>
          </a:p>
        </p:txBody>
      </p:sp>
    </p:spTree>
  </p:cSld>
  <p:clrMapOvr>
    <a:masterClrMapping/>
  </p:clrMapOvr>
  <p:transition spd="med">
    <p:pull dir="ld"/>
  </p:transition>
  <p:timing>
    <p:tnLst>
      <p:par>
        <p:cTn id="1" dur="indefinite" restart="never" nodeType="tmRoot"/>
      </p:par>
    </p:tnLst>
  </p:timing>
</p:sld>
</file>

<file path=ppt/theme/_rels/theme13.xml.rels><?xml version="1.0" encoding="UTF-8" standalone="yes"?>
<Relationships xmlns="http://schemas.openxmlformats.org/package/2006/relationships"><Relationship Id="rId1" Type="http://schemas.openxmlformats.org/officeDocument/2006/relationships/image" Target="../media/image5.jpeg"/></Relationships>
</file>

<file path=ppt/theme/_rels/theme14.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Austin">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14.xml><?xml version="1.0" encoding="utf-8"?>
<a:theme xmlns:a="http://schemas.openxmlformats.org/drawingml/2006/main" name="Aspect">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5.xml><?xml version="1.0" encoding="utf-8"?>
<a:theme xmlns:a="http://schemas.openxmlformats.org/drawingml/2006/main" name="1_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Garamond"/>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3737</TotalTime>
  <Words>6473</Words>
  <Application>Microsoft Office PowerPoint</Application>
  <PresentationFormat>On-screen Show (4:3)</PresentationFormat>
  <Paragraphs>524</Paragraphs>
  <Slides>102</Slides>
  <Notes>30</Notes>
  <HiddenSlides>0</HiddenSlides>
  <MMClips>0</MMClips>
  <ScaleCrop>false</ScaleCrop>
  <HeadingPairs>
    <vt:vector size="4" baseType="variant">
      <vt:variant>
        <vt:lpstr>Theme</vt:lpstr>
      </vt:variant>
      <vt:variant>
        <vt:i4>15</vt:i4>
      </vt:variant>
      <vt:variant>
        <vt:lpstr>Slide Titles</vt:lpstr>
      </vt:variant>
      <vt:variant>
        <vt:i4>102</vt:i4>
      </vt:variant>
    </vt:vector>
  </HeadingPairs>
  <TitlesOfParts>
    <vt:vector size="117" baseType="lpstr">
      <vt:lpstr>Custom Design</vt:lpstr>
      <vt:lpstr>1_Custom Design</vt:lpstr>
      <vt:lpstr>2_Custom Design</vt:lpstr>
      <vt:lpstr>3_Custom Design</vt:lpstr>
      <vt:lpstr>4_Custom Design</vt:lpstr>
      <vt:lpstr>5_Custom Design</vt:lpstr>
      <vt:lpstr>6_Custom Design</vt:lpstr>
      <vt:lpstr>7_Custom Design</vt:lpstr>
      <vt:lpstr>8_Custom Design</vt:lpstr>
      <vt:lpstr>9_Custom Design</vt:lpstr>
      <vt:lpstr>10_Custom Design</vt:lpstr>
      <vt:lpstr>11_Custom Design</vt:lpstr>
      <vt:lpstr>Austin</vt:lpstr>
      <vt:lpstr>Aspect</vt:lpstr>
      <vt:lpstr>1_Level</vt:lpstr>
      <vt:lpstr>Slide 1</vt:lpstr>
      <vt:lpstr>شواهد، فواید و اهميت  تماس پوست با پوست مادر و نوزاد و شروع تغذیه طی ساعت اول تولد </vt:lpstr>
      <vt:lpstr>ده اقدام براي تغذیه موفق با شیر مادر در  بيمارستان دوستدار کودک</vt:lpstr>
      <vt:lpstr>ده اقدام براي تغذیه موفق با شیر مادر در  بيمارستان دوستدار کودک</vt:lpstr>
      <vt:lpstr>ده اقدام براي تغذیه موفق با شیر مادر در  بيمارستان دوستدار کودک</vt:lpstr>
      <vt:lpstr>ده اقدام براي تغذیه موفق با شیر مادر در  بيمارستان دوستدار کودک</vt:lpstr>
      <vt:lpstr>Slide 7</vt:lpstr>
      <vt:lpstr>اقدام چهارم</vt:lpstr>
      <vt:lpstr>Slide 9</vt:lpstr>
      <vt:lpstr>اقدام چهارم</vt:lpstr>
      <vt:lpstr>Slide 11</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چگونگي توليد و ترشح شير، ادامه شيردهي، ارزيابي مادر و نوزاد و  چگونگي انجام آن در زايمان طبيعي و سزارين</vt:lpstr>
      <vt:lpstr>Slide 23</vt:lpstr>
      <vt:lpstr>تعریف</vt:lpstr>
      <vt:lpstr>   فرآيند توليد شير </vt:lpstr>
      <vt:lpstr>فاكتورهايي كه توليد شير مادر را مختل مي كنند </vt:lpstr>
      <vt:lpstr>توصیه ها</vt:lpstr>
      <vt:lpstr>كمك به تغذيه با شير مادر </vt:lpstr>
      <vt:lpstr>توصیه ها</vt:lpstr>
      <vt:lpstr>مراقبت از مادر</vt:lpstr>
      <vt:lpstr>مراقبت از مادر</vt:lpstr>
      <vt:lpstr>مراقبت از مادر</vt:lpstr>
      <vt:lpstr>مراقبت از مادر</vt:lpstr>
      <vt:lpstr>مراقبت از مادر</vt:lpstr>
      <vt:lpstr>فرم مشاهده شيردهي </vt:lpstr>
      <vt:lpstr>Slide 36</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غربالگری تغذیه با شیر مادر (6-4 روزگی) </vt:lpstr>
      <vt:lpstr>فرم غربالگری تغذیه با شیر مادر (6-4 روزگی) </vt:lpstr>
      <vt:lpstr>فرم غربالگری تغذیه با شیر مادر (6-4 روزگی) </vt:lpstr>
      <vt:lpstr>فرم غربالگری تغذیه با شیر مادر (6-4 روزگی) </vt:lpstr>
      <vt:lpstr>حمایت از تغذیه با شیرمادر  در زايمان طبیعی</vt:lpstr>
      <vt:lpstr>نیازهای مادر در طی زایمان</vt:lpstr>
      <vt:lpstr>Slide 56</vt:lpstr>
      <vt:lpstr>حمايت در طی درد زايمان </vt:lpstr>
      <vt:lpstr>مزایای حمایت از مادر</vt:lpstr>
      <vt:lpstr>حمایت های غیردارویی همراه</vt:lpstr>
      <vt:lpstr>روش های غیر دارویی تسکین درد </vt:lpstr>
      <vt:lpstr>خطرات درمان های دارویی ضد درد</vt:lpstr>
      <vt:lpstr>غذاهای سبک در مرحله درد </vt:lpstr>
      <vt:lpstr>مایعات در مرحله درد </vt:lpstr>
      <vt:lpstr>چگونگي كمك برای اولین تغذیه با شیر مادر    </vt:lpstr>
      <vt:lpstr>چگونگي كمك برای اولین تغذیه با شیر مادر    </vt:lpstr>
      <vt:lpstr>چگونگي كمك برای اولین تغذیه با شیر مادر   </vt:lpstr>
      <vt:lpstr>Slide 67</vt:lpstr>
      <vt:lpstr>چگونگي كمك برای اولین تغذیه با شیر مادر   </vt:lpstr>
      <vt:lpstr>نقش کاركنان بهداشتی درمانی  </vt:lpstr>
      <vt:lpstr>حمایت از تغذیه با شیرمادر  در زايمان سزارین</vt:lpstr>
      <vt:lpstr>مشکلات مادر</vt:lpstr>
      <vt:lpstr>مشکلات نوزاد</vt:lpstr>
      <vt:lpstr>کارمند بهداشتی درمانی حامی برای اولین شیردهی</vt:lpstr>
      <vt:lpstr>کارمند بهداشتی درمانی حامی برای اولین شیردهی</vt:lpstr>
      <vt:lpstr>Slide 75</vt:lpstr>
      <vt:lpstr>شروع شیردهی</vt:lpstr>
      <vt:lpstr>کمک به مادر برای قرارگیری در وضعیت راحت</vt:lpstr>
      <vt:lpstr>کمک به مادر برای قرارگیری در وضعیت راحت</vt:lpstr>
      <vt:lpstr>کمک به مادر برای قرارگیری در وضعیت راحت</vt:lpstr>
      <vt:lpstr>Slide 80</vt:lpstr>
      <vt:lpstr>Slide 81</vt:lpstr>
      <vt:lpstr>  دستور العمل کشوری  " برقراری تماس پوست با پوست مادر و نوزاد و شروع تغذیه با شیر مادر در ساعت اول پس از تولد"       </vt:lpstr>
      <vt:lpstr>Slide 83</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vt:lpstr>
      <vt:lpstr>      وظیفه تیم پزشکی در ساعت اول تولد  (زایمان طبیعی) </vt:lpstr>
      <vt:lpstr>      وظیفه تیم پزشکی در ساعت اول تولد  (سزارین با بی حسی ناحیه ای اسپاينال يا اپي دورال) </vt:lpstr>
      <vt:lpstr>      وظیفه تیم پزشکی در ساعت اول تولد  (سزارین با بی حسی ناحیه ای اسپاينال يا اپي دورال) </vt:lpstr>
      <vt:lpstr>        وظیفه تیم پزشکی در ساعت اول تولد  (سزارین با بی حسی ناحیه ای اسپاينال يا اپي دورال)  </vt:lpstr>
      <vt:lpstr>      وظیفه تیم پزشکی در ساعت اول تولد  (سزارین با بی هوشی عمومی) </vt:lpstr>
      <vt:lpstr>        وظیفه تیم پزشکی در ساعت اول تولد  (سزارین با بی هوشی عمومی )  </vt:lpstr>
      <vt:lpstr>        وظیفه تیم پزشکی در ساعت اول تولد بخش پس از زايمان ( (POST PARTUM  </vt:lpstr>
      <vt:lpstr>        وظیفه تیم پزشکی در ساعت اول تولد بخش پس از زايمان ( (POST PARTUM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maher</cp:lastModifiedBy>
  <cp:revision>320</cp:revision>
  <dcterms:created xsi:type="dcterms:W3CDTF">2014-05-15T12:06:20Z</dcterms:created>
  <dcterms:modified xsi:type="dcterms:W3CDTF">2017-05-27T07:06:39Z</dcterms:modified>
</cp:coreProperties>
</file>